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handoutMasterIdLst>
    <p:handoutMasterId r:id="rId3"/>
  </p:handoutMasterIdLst>
  <p:sldIdLst>
    <p:sldId id="257" r:id="rId2"/>
  </p:sldIdLst>
  <p:sldSz cx="32399288" cy="43200638"/>
  <p:notesSz cx="15087600" cy="201041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6189" userDrawn="1">
          <p15:clr>
            <a:srgbClr val="A4A3A4"/>
          </p15:clr>
        </p15:guide>
        <p15:guide id="2" pos="463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E6179"/>
    <a:srgbClr val="4B9F81"/>
    <a:srgbClr val="0D3C56"/>
    <a:srgbClr val="C497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E691EFF-514C-4AE9-9E54-A70934EDED9D}" v="12" dt="2025-10-28T01:22:31.312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25" d="100"/>
          <a:sy n="25" d="100"/>
        </p:scale>
        <p:origin x="1708" y="-36"/>
      </p:cViewPr>
      <p:guideLst>
        <p:guide orient="horz" pos="6189"/>
        <p:guide pos="4638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1" d="100"/>
          <a:sy n="21" d="100"/>
        </p:scale>
        <p:origin x="1872" y="2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handoutMaster" Target="handoutMasters/handout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celo Escobar de Oliveira" userId="4f347268b9600a36" providerId="LiveId" clId="{7863253E-879A-468F-AFC1-FF8DECE3CEB1}"/>
    <pc:docChg chg="undo custSel addSld delSld modSld modMainMaster">
      <pc:chgData name="Marcelo Escobar de Oliveira" userId="4f347268b9600a36" providerId="LiveId" clId="{7863253E-879A-468F-AFC1-FF8DECE3CEB1}" dt="2024-09-03T03:21:14.054" v="817" actId="1037"/>
      <pc:docMkLst>
        <pc:docMk/>
      </pc:docMkLst>
      <pc:sldChg chg="addSp delSp modSp mod">
        <pc:chgData name="Marcelo Escobar de Oliveira" userId="4f347268b9600a36" providerId="LiveId" clId="{7863253E-879A-468F-AFC1-FF8DECE3CEB1}" dt="2024-09-03T03:21:14.054" v="817" actId="1037"/>
        <pc:sldMkLst>
          <pc:docMk/>
          <pc:sldMk cId="0" sldId="256"/>
        </pc:sldMkLst>
      </pc:sldChg>
      <pc:sldChg chg="addSp modSp new del">
        <pc:chgData name="Marcelo Escobar de Oliveira" userId="4f347268b9600a36" providerId="LiveId" clId="{7863253E-879A-468F-AFC1-FF8DECE3CEB1}" dt="2024-09-03T03:20:54.344" v="811" actId="47"/>
        <pc:sldMkLst>
          <pc:docMk/>
          <pc:sldMk cId="1157344502" sldId="257"/>
        </pc:sldMkLst>
      </pc:sldChg>
      <pc:sldChg chg="add del">
        <pc:chgData name="Marcelo Escobar de Oliveira" userId="4f347268b9600a36" providerId="LiveId" clId="{7863253E-879A-468F-AFC1-FF8DECE3CEB1}" dt="2024-09-03T03:11:53.045" v="788" actId="47"/>
        <pc:sldMkLst>
          <pc:docMk/>
          <pc:sldMk cId="1727061816" sldId="257"/>
        </pc:sldMkLst>
      </pc:sldChg>
      <pc:sldChg chg="new del">
        <pc:chgData name="Marcelo Escobar de Oliveira" userId="4f347268b9600a36" providerId="LiveId" clId="{7863253E-879A-468F-AFC1-FF8DECE3CEB1}" dt="2024-09-03T03:11:55.836" v="789" actId="47"/>
        <pc:sldMkLst>
          <pc:docMk/>
          <pc:sldMk cId="2033521969" sldId="258"/>
        </pc:sldMkLst>
      </pc:sldChg>
      <pc:sldMasterChg chg="delSp modSp mod modSldLayout">
        <pc:chgData name="Marcelo Escobar de Oliveira" userId="4f347268b9600a36" providerId="LiveId" clId="{7863253E-879A-468F-AFC1-FF8DECE3CEB1}" dt="2024-09-03T03:20:37.849" v="810" actId="478"/>
        <pc:sldMasterMkLst>
          <pc:docMk/>
          <pc:sldMasterMk cId="0" sldId="2147483648"/>
        </pc:sldMasterMkLst>
        <pc:sldLayoutChg chg="modSp">
          <pc:chgData name="Marcelo Escobar de Oliveira" userId="4f347268b9600a36" providerId="LiveId" clId="{7863253E-879A-468F-AFC1-FF8DECE3CEB1}" dt="2024-09-03T02:57:19.190" v="0"/>
          <pc:sldLayoutMkLst>
            <pc:docMk/>
            <pc:sldMasterMk cId="0" sldId="2147483648"/>
            <pc:sldLayoutMk cId="0" sldId="2147483661"/>
          </pc:sldLayoutMkLst>
        </pc:sldLayoutChg>
        <pc:sldLayoutChg chg="modSp">
          <pc:chgData name="Marcelo Escobar de Oliveira" userId="4f347268b9600a36" providerId="LiveId" clId="{7863253E-879A-468F-AFC1-FF8DECE3CEB1}" dt="2024-09-03T02:57:19.190" v="0"/>
          <pc:sldLayoutMkLst>
            <pc:docMk/>
            <pc:sldMasterMk cId="0" sldId="2147483648"/>
            <pc:sldLayoutMk cId="0" sldId="2147483663"/>
          </pc:sldLayoutMkLst>
        </pc:sldLayoutChg>
        <pc:sldLayoutChg chg="delSp mod">
          <pc:chgData name="Marcelo Escobar de Oliveira" userId="4f347268b9600a36" providerId="LiveId" clId="{7863253E-879A-468F-AFC1-FF8DECE3CEB1}" dt="2024-09-03T03:20:37.849" v="810" actId="478"/>
          <pc:sldLayoutMkLst>
            <pc:docMk/>
            <pc:sldMasterMk cId="0" sldId="2147483648"/>
            <pc:sldLayoutMk cId="0" sldId="2147483665"/>
          </pc:sldLayoutMkLst>
        </pc:sldLayoutChg>
      </pc:sldMasterChg>
    </pc:docChg>
  </pc:docChgLst>
  <pc:docChgLst>
    <pc:chgData name="Marcelo Escobar de Oliveira" userId="4f347268b9600a36" providerId="LiveId" clId="{07A9437C-5D0F-4021-9344-546FAFCF917D}"/>
    <pc:docChg chg="undo custSel addSld delSld modSld">
      <pc:chgData name="Marcelo Escobar de Oliveira" userId="4f347268b9600a36" providerId="LiveId" clId="{07A9437C-5D0F-4021-9344-546FAFCF917D}" dt="2024-10-08T14:16:33.841" v="264" actId="207"/>
      <pc:docMkLst>
        <pc:docMk/>
      </pc:docMkLst>
      <pc:sldChg chg="addSp delSp modSp mod">
        <pc:chgData name="Marcelo Escobar de Oliveira" userId="4f347268b9600a36" providerId="LiveId" clId="{07A9437C-5D0F-4021-9344-546FAFCF917D}" dt="2024-10-08T14:15:28.206" v="251" actId="207"/>
        <pc:sldMkLst>
          <pc:docMk/>
          <pc:sldMk cId="0" sldId="256"/>
        </pc:sldMkLst>
      </pc:sldChg>
      <pc:sldChg chg="modSp add del mod">
        <pc:chgData name="Marcelo Escobar de Oliveira" userId="4f347268b9600a36" providerId="LiveId" clId="{07A9437C-5D0F-4021-9344-546FAFCF917D}" dt="2024-10-08T14:14:40.624" v="246" actId="2696"/>
        <pc:sldMkLst>
          <pc:docMk/>
          <pc:sldMk cId="2137485377" sldId="257"/>
        </pc:sldMkLst>
      </pc:sldChg>
      <pc:sldChg chg="modSp add mod">
        <pc:chgData name="Marcelo Escobar de Oliveira" userId="4f347268b9600a36" providerId="LiveId" clId="{07A9437C-5D0F-4021-9344-546FAFCF917D}" dt="2024-10-08T14:16:33.841" v="264" actId="207"/>
        <pc:sldMkLst>
          <pc:docMk/>
          <pc:sldMk cId="3981427887" sldId="257"/>
        </pc:sldMkLst>
      </pc:sldChg>
      <pc:sldChg chg="add del">
        <pc:chgData name="Marcelo Escobar de Oliveira" userId="4f347268b9600a36" providerId="LiveId" clId="{07A9437C-5D0F-4021-9344-546FAFCF917D}" dt="2024-10-08T14:04:44.152" v="237" actId="47"/>
        <pc:sldMkLst>
          <pc:docMk/>
          <pc:sldMk cId="4122257201" sldId="257"/>
        </pc:sldMkLst>
      </pc:sldChg>
    </pc:docChg>
  </pc:docChgLst>
  <pc:docChgLst>
    <pc:chgData name="Marcelo Escobar de Oliveira" userId="4f347268b9600a36" providerId="LiveId" clId="{013BB826-F673-44B5-83DD-A11C3787C5FD}"/>
    <pc:docChg chg="undo custSel delSld modSld">
      <pc:chgData name="Marcelo Escobar de Oliveira" userId="4f347268b9600a36" providerId="LiveId" clId="{013BB826-F673-44B5-83DD-A11C3787C5FD}" dt="2025-10-28T01:23:17.256" v="154" actId="47"/>
      <pc:docMkLst>
        <pc:docMk/>
      </pc:docMkLst>
      <pc:sldChg chg="del">
        <pc:chgData name="Marcelo Escobar de Oliveira" userId="4f347268b9600a36" providerId="LiveId" clId="{013BB826-F673-44B5-83DD-A11C3787C5FD}" dt="2025-10-28T01:23:17.256" v="154" actId="47"/>
        <pc:sldMkLst>
          <pc:docMk/>
          <pc:sldMk cId="0" sldId="256"/>
        </pc:sldMkLst>
      </pc:sldChg>
      <pc:sldChg chg="addSp delSp modSp mod">
        <pc:chgData name="Marcelo Escobar de Oliveira" userId="4f347268b9600a36" providerId="LiveId" clId="{013BB826-F673-44B5-83DD-A11C3787C5FD}" dt="2025-10-28T01:23:06.915" v="153" actId="14100"/>
        <pc:sldMkLst>
          <pc:docMk/>
          <pc:sldMk cId="3981427887" sldId="257"/>
        </pc:sldMkLst>
        <pc:spChg chg="mod">
          <ac:chgData name="Marcelo Escobar de Oliveira" userId="4f347268b9600a36" providerId="LiveId" clId="{013BB826-F673-44B5-83DD-A11C3787C5FD}" dt="2025-10-28T01:20:34.117" v="102" actId="1037"/>
          <ac:spMkLst>
            <pc:docMk/>
            <pc:sldMk cId="3981427887" sldId="257"/>
            <ac:spMk id="3" creationId="{486252DB-F345-AC05-F90C-F5F00F76C91C}"/>
          </ac:spMkLst>
        </pc:spChg>
        <pc:spChg chg="mod">
          <ac:chgData name="Marcelo Escobar de Oliveira" userId="4f347268b9600a36" providerId="LiveId" clId="{013BB826-F673-44B5-83DD-A11C3787C5FD}" dt="2025-10-28T01:12:29.238" v="1" actId="207"/>
          <ac:spMkLst>
            <pc:docMk/>
            <pc:sldMk cId="3981427887" sldId="257"/>
            <ac:spMk id="5" creationId="{66453653-7CFE-A410-8CC1-EC44BBC5FB83}"/>
          </ac:spMkLst>
        </pc:spChg>
        <pc:spChg chg="mod">
          <ac:chgData name="Marcelo Escobar de Oliveira" userId="4f347268b9600a36" providerId="LiveId" clId="{013BB826-F673-44B5-83DD-A11C3787C5FD}" dt="2025-10-28T01:12:33.699" v="2" actId="108"/>
          <ac:spMkLst>
            <pc:docMk/>
            <pc:sldMk cId="3981427887" sldId="257"/>
            <ac:spMk id="6" creationId="{EA73EA6E-0478-6219-D160-03B6DF64284D}"/>
          </ac:spMkLst>
        </pc:spChg>
        <pc:spChg chg="del">
          <ac:chgData name="Marcelo Escobar de Oliveira" userId="4f347268b9600a36" providerId="LiveId" clId="{013BB826-F673-44B5-83DD-A11C3787C5FD}" dt="2025-10-28T01:20:04.654" v="89" actId="478"/>
          <ac:spMkLst>
            <pc:docMk/>
            <pc:sldMk cId="3981427887" sldId="257"/>
            <ac:spMk id="9" creationId="{D06F2328-C6F2-12C8-4DF7-5560D60C75B6}"/>
          </ac:spMkLst>
        </pc:spChg>
        <pc:spChg chg="mod">
          <ac:chgData name="Marcelo Escobar de Oliveira" userId="4f347268b9600a36" providerId="LiveId" clId="{013BB826-F673-44B5-83DD-A11C3787C5FD}" dt="2025-10-28T01:12:36.315" v="3" actId="108"/>
          <ac:spMkLst>
            <pc:docMk/>
            <pc:sldMk cId="3981427887" sldId="257"/>
            <ac:spMk id="11" creationId="{562434CC-349F-0ECE-B040-E98F35F1AC3E}"/>
          </ac:spMkLst>
        </pc:spChg>
        <pc:spChg chg="mod">
          <ac:chgData name="Marcelo Escobar de Oliveira" userId="4f347268b9600a36" providerId="LiveId" clId="{013BB826-F673-44B5-83DD-A11C3787C5FD}" dt="2025-10-28T01:12:41.244" v="4" actId="108"/>
          <ac:spMkLst>
            <pc:docMk/>
            <pc:sldMk cId="3981427887" sldId="257"/>
            <ac:spMk id="12" creationId="{D02C620F-FA66-7827-315F-4AD3D598D011}"/>
          </ac:spMkLst>
        </pc:spChg>
        <pc:spChg chg="add del">
          <ac:chgData name="Marcelo Escobar de Oliveira" userId="4f347268b9600a36" providerId="LiveId" clId="{013BB826-F673-44B5-83DD-A11C3787C5FD}" dt="2025-10-28T01:13:19.605" v="45" actId="22"/>
          <ac:spMkLst>
            <pc:docMk/>
            <pc:sldMk cId="3981427887" sldId="257"/>
            <ac:spMk id="14" creationId="{40CE3290-45C5-F4CF-A778-661A15EDF80B}"/>
          </ac:spMkLst>
        </pc:spChg>
        <pc:spChg chg="del">
          <ac:chgData name="Marcelo Escobar de Oliveira" userId="4f347268b9600a36" providerId="LiveId" clId="{013BB826-F673-44B5-83DD-A11C3787C5FD}" dt="2025-10-28T01:13:16.582" v="43" actId="478"/>
          <ac:spMkLst>
            <pc:docMk/>
            <pc:sldMk cId="3981427887" sldId="257"/>
            <ac:spMk id="15" creationId="{9FFE2937-EB54-C63E-3F0C-2FD50EBDF9BB}"/>
          </ac:spMkLst>
        </pc:spChg>
        <pc:spChg chg="del">
          <ac:chgData name="Marcelo Escobar de Oliveira" userId="4f347268b9600a36" providerId="LiveId" clId="{013BB826-F673-44B5-83DD-A11C3787C5FD}" dt="2025-10-28T01:11:09.209" v="0" actId="478"/>
          <ac:spMkLst>
            <pc:docMk/>
            <pc:sldMk cId="3981427887" sldId="257"/>
            <ac:spMk id="16" creationId="{16945FE7-9B7D-5A56-EB59-22A304346E60}"/>
          </ac:spMkLst>
        </pc:spChg>
        <pc:spChg chg="mod">
          <ac:chgData name="Marcelo Escobar de Oliveira" userId="4f347268b9600a36" providerId="LiveId" clId="{013BB826-F673-44B5-83DD-A11C3787C5FD}" dt="2025-10-28T01:12:46.238" v="5" actId="108"/>
          <ac:spMkLst>
            <pc:docMk/>
            <pc:sldMk cId="3981427887" sldId="257"/>
            <ac:spMk id="17" creationId="{EEAFC816-337C-FFCC-B7C4-12F2F9932132}"/>
          </ac:spMkLst>
        </pc:spChg>
        <pc:spChg chg="mod">
          <ac:chgData name="Marcelo Escobar de Oliveira" userId="4f347268b9600a36" providerId="LiveId" clId="{013BB826-F673-44B5-83DD-A11C3787C5FD}" dt="2025-10-28T01:13:07.300" v="42" actId="1035"/>
          <ac:spMkLst>
            <pc:docMk/>
            <pc:sldMk cId="3981427887" sldId="257"/>
            <ac:spMk id="19" creationId="{47508DC9-6213-1147-0A25-703104DFF87A}"/>
          </ac:spMkLst>
        </pc:spChg>
        <pc:spChg chg="add del">
          <ac:chgData name="Marcelo Escobar de Oliveira" userId="4f347268b9600a36" providerId="LiveId" clId="{013BB826-F673-44B5-83DD-A11C3787C5FD}" dt="2025-10-28T01:13:32.869" v="47" actId="478"/>
          <ac:spMkLst>
            <pc:docMk/>
            <pc:sldMk cId="3981427887" sldId="257"/>
            <ac:spMk id="21" creationId="{2ADCE8E6-FDB6-4750-F72A-889F63291141}"/>
          </ac:spMkLst>
        </pc:spChg>
        <pc:spChg chg="add del mod">
          <ac:chgData name="Marcelo Escobar de Oliveira" userId="4f347268b9600a36" providerId="LiveId" clId="{013BB826-F673-44B5-83DD-A11C3787C5FD}" dt="2025-10-28T01:19:26.040" v="70" actId="478"/>
          <ac:spMkLst>
            <pc:docMk/>
            <pc:sldMk cId="3981427887" sldId="257"/>
            <ac:spMk id="24" creationId="{920C55B4-DC20-F845-DD43-1EF797EE267C}"/>
          </ac:spMkLst>
        </pc:spChg>
        <pc:spChg chg="add del mod">
          <ac:chgData name="Marcelo Escobar de Oliveira" userId="4f347268b9600a36" providerId="LiveId" clId="{013BB826-F673-44B5-83DD-A11C3787C5FD}" dt="2025-10-28T01:15:08.714" v="60" actId="478"/>
          <ac:spMkLst>
            <pc:docMk/>
            <pc:sldMk cId="3981427887" sldId="257"/>
            <ac:spMk id="25" creationId="{DC78C362-4F1E-B20F-4B58-A351984CF6DD}"/>
          </ac:spMkLst>
        </pc:spChg>
        <pc:spChg chg="add mod">
          <ac:chgData name="Marcelo Escobar de Oliveira" userId="4f347268b9600a36" providerId="LiveId" clId="{013BB826-F673-44B5-83DD-A11C3787C5FD}" dt="2025-10-28T01:19:18.574" v="67" actId="1076"/>
          <ac:spMkLst>
            <pc:docMk/>
            <pc:sldMk cId="3981427887" sldId="257"/>
            <ac:spMk id="26" creationId="{E934864D-22C1-3FAA-45CA-6E00E515F932}"/>
          </ac:spMkLst>
        </pc:spChg>
        <pc:spChg chg="add mod">
          <ac:chgData name="Marcelo Escobar de Oliveira" userId="4f347268b9600a36" providerId="LiveId" clId="{013BB826-F673-44B5-83DD-A11C3787C5FD}" dt="2025-10-28T01:20:11.357" v="93" actId="1076"/>
          <ac:spMkLst>
            <pc:docMk/>
            <pc:sldMk cId="3981427887" sldId="257"/>
            <ac:spMk id="28" creationId="{765B5984-5F01-1E5B-377B-66DE22E33BF2}"/>
          </ac:spMkLst>
        </pc:spChg>
        <pc:spChg chg="mod">
          <ac:chgData name="Marcelo Escobar de Oliveira" userId="4f347268b9600a36" providerId="LiveId" clId="{013BB826-F673-44B5-83DD-A11C3787C5FD}" dt="2025-10-28T01:20:25.402" v="97" actId="403"/>
          <ac:spMkLst>
            <pc:docMk/>
            <pc:sldMk cId="3981427887" sldId="257"/>
            <ac:spMk id="30" creationId="{4C711701-2598-69B2-1374-CB9D26C99A3C}"/>
          </ac:spMkLst>
        </pc:spChg>
        <pc:spChg chg="mod">
          <ac:chgData name="Marcelo Escobar de Oliveira" userId="4f347268b9600a36" providerId="LiveId" clId="{013BB826-F673-44B5-83DD-A11C3787C5FD}" dt="2025-10-28T01:13:07.300" v="42" actId="1035"/>
          <ac:spMkLst>
            <pc:docMk/>
            <pc:sldMk cId="3981427887" sldId="257"/>
            <ac:spMk id="31" creationId="{453C8514-13D0-49B1-83F1-AC30C4DACF33}"/>
          </ac:spMkLst>
        </pc:spChg>
        <pc:spChg chg="mod">
          <ac:chgData name="Marcelo Escobar de Oliveira" userId="4f347268b9600a36" providerId="LiveId" clId="{013BB826-F673-44B5-83DD-A11C3787C5FD}" dt="2025-10-28T01:13:07.300" v="42" actId="1035"/>
          <ac:spMkLst>
            <pc:docMk/>
            <pc:sldMk cId="3981427887" sldId="257"/>
            <ac:spMk id="32" creationId="{A6DC5364-558F-E204-CF1C-7261542194C6}"/>
          </ac:spMkLst>
        </pc:spChg>
        <pc:spChg chg="add del mod">
          <ac:chgData name="Marcelo Escobar de Oliveira" userId="4f347268b9600a36" providerId="LiveId" clId="{013BB826-F673-44B5-83DD-A11C3787C5FD}" dt="2025-10-28T01:21:12.220" v="113" actId="478"/>
          <ac:spMkLst>
            <pc:docMk/>
            <pc:sldMk cId="3981427887" sldId="257"/>
            <ac:spMk id="33" creationId="{7E933149-1ED1-8331-0BAE-1480CB53A94A}"/>
          </ac:spMkLst>
        </pc:spChg>
        <pc:spChg chg="add del mod">
          <ac:chgData name="Marcelo Escobar de Oliveira" userId="4f347268b9600a36" providerId="LiveId" clId="{013BB826-F673-44B5-83DD-A11C3787C5FD}" dt="2025-10-28T01:21:04.938" v="109" actId="478"/>
          <ac:spMkLst>
            <pc:docMk/>
            <pc:sldMk cId="3981427887" sldId="257"/>
            <ac:spMk id="34" creationId="{CC77DD0B-74F9-7AAC-B74B-7CB217730D40}"/>
          </ac:spMkLst>
        </pc:spChg>
        <pc:spChg chg="add mod">
          <ac:chgData name="Marcelo Escobar de Oliveira" userId="4f347268b9600a36" providerId="LiveId" clId="{013BB826-F673-44B5-83DD-A11C3787C5FD}" dt="2025-10-28T01:23:01.697" v="152" actId="1076"/>
          <ac:spMkLst>
            <pc:docMk/>
            <pc:sldMk cId="3981427887" sldId="257"/>
            <ac:spMk id="36" creationId="{5D1E1C79-8402-D421-68AF-F672B141CB2C}"/>
          </ac:spMkLst>
        </pc:spChg>
        <pc:picChg chg="add mod modCrop">
          <ac:chgData name="Marcelo Escobar de Oliveira" userId="4f347268b9600a36" providerId="LiveId" clId="{013BB826-F673-44B5-83DD-A11C3787C5FD}" dt="2025-10-28T01:23:06.915" v="153" actId="14100"/>
          <ac:picMkLst>
            <pc:docMk/>
            <pc:sldMk cId="3981427887" sldId="257"/>
            <ac:picMk id="27" creationId="{660260F4-26C1-56AA-488E-71DEE66F3C60}"/>
          </ac:picMkLst>
        </pc:picChg>
        <pc:picChg chg="mod">
          <ac:chgData name="Marcelo Escobar de Oliveira" userId="4f347268b9600a36" providerId="LiveId" clId="{013BB826-F673-44B5-83DD-A11C3787C5FD}" dt="2025-10-28T01:13:07.300" v="42" actId="1035"/>
          <ac:picMkLst>
            <pc:docMk/>
            <pc:sldMk cId="3981427887" sldId="257"/>
            <ac:picMk id="29" creationId="{339C151D-E91C-9714-80AD-585B04565C59}"/>
          </ac:picMkLst>
        </pc:picChg>
        <pc:picChg chg="add mod modCrop">
          <ac:chgData name="Marcelo Escobar de Oliveira" userId="4f347268b9600a36" providerId="LiveId" clId="{013BB826-F673-44B5-83DD-A11C3787C5FD}" dt="2025-10-28T01:22:13.279" v="146" actId="732"/>
          <ac:picMkLst>
            <pc:docMk/>
            <pc:sldMk cId="3981427887" sldId="257"/>
            <ac:picMk id="35" creationId="{0D1393F5-1EE8-0521-865B-CF20A0AE8D4D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F73B9A48-BA50-EC7B-0BFE-73467D8745F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6537325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CDA997B-C6C8-DBBE-3275-FDCD14D104A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8545513" y="0"/>
            <a:ext cx="6538912" cy="1008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17C7F2-EC16-41BC-AA21-0F261A02DE93}" type="datetimeFigureOut">
              <a:rPr lang="pt-BR" smtClean="0"/>
              <a:t>27/10/2025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D4426E5-CF27-4196-9D1A-D0131D4AE0A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19096038"/>
            <a:ext cx="6537325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0105A743-F782-13E6-35D2-BCA4FF668F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8545513" y="19096038"/>
            <a:ext cx="6538912" cy="1008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D14F1-E1B3-4375-A490-F57AB2B830D2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96212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81791">
        <a:defRPr>
          <a:latin typeface="+mn-lt"/>
          <a:ea typeface="+mn-ea"/>
          <a:cs typeface="+mn-cs"/>
        </a:defRPr>
      </a:lvl2pPr>
      <a:lvl3pPr marL="1963583">
        <a:defRPr>
          <a:latin typeface="+mn-lt"/>
          <a:ea typeface="+mn-ea"/>
          <a:cs typeface="+mn-cs"/>
        </a:defRPr>
      </a:lvl3pPr>
      <a:lvl4pPr marL="2945374">
        <a:defRPr>
          <a:latin typeface="+mn-lt"/>
          <a:ea typeface="+mn-ea"/>
          <a:cs typeface="+mn-cs"/>
        </a:defRPr>
      </a:lvl4pPr>
      <a:lvl5pPr marL="3927165">
        <a:defRPr>
          <a:latin typeface="+mn-lt"/>
          <a:ea typeface="+mn-ea"/>
          <a:cs typeface="+mn-cs"/>
        </a:defRPr>
      </a:lvl5pPr>
      <a:lvl6pPr marL="4908956">
        <a:defRPr>
          <a:latin typeface="+mn-lt"/>
          <a:ea typeface="+mn-ea"/>
          <a:cs typeface="+mn-cs"/>
        </a:defRPr>
      </a:lvl6pPr>
      <a:lvl7pPr marL="5890748">
        <a:defRPr>
          <a:latin typeface="+mn-lt"/>
          <a:ea typeface="+mn-ea"/>
          <a:cs typeface="+mn-cs"/>
        </a:defRPr>
      </a:lvl7pPr>
      <a:lvl8pPr marL="6872539">
        <a:defRPr>
          <a:latin typeface="+mn-lt"/>
          <a:ea typeface="+mn-ea"/>
          <a:cs typeface="+mn-cs"/>
        </a:defRPr>
      </a:lvl8pPr>
      <a:lvl9pPr marL="785433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81791">
        <a:defRPr>
          <a:latin typeface="+mn-lt"/>
          <a:ea typeface="+mn-ea"/>
          <a:cs typeface="+mn-cs"/>
        </a:defRPr>
      </a:lvl2pPr>
      <a:lvl3pPr marL="1963583">
        <a:defRPr>
          <a:latin typeface="+mn-lt"/>
          <a:ea typeface="+mn-ea"/>
          <a:cs typeface="+mn-cs"/>
        </a:defRPr>
      </a:lvl3pPr>
      <a:lvl4pPr marL="2945374">
        <a:defRPr>
          <a:latin typeface="+mn-lt"/>
          <a:ea typeface="+mn-ea"/>
          <a:cs typeface="+mn-cs"/>
        </a:defRPr>
      </a:lvl4pPr>
      <a:lvl5pPr marL="3927165">
        <a:defRPr>
          <a:latin typeface="+mn-lt"/>
          <a:ea typeface="+mn-ea"/>
          <a:cs typeface="+mn-cs"/>
        </a:defRPr>
      </a:lvl5pPr>
      <a:lvl6pPr marL="4908956">
        <a:defRPr>
          <a:latin typeface="+mn-lt"/>
          <a:ea typeface="+mn-ea"/>
          <a:cs typeface="+mn-cs"/>
        </a:defRPr>
      </a:lvl6pPr>
      <a:lvl7pPr marL="5890748">
        <a:defRPr>
          <a:latin typeface="+mn-lt"/>
          <a:ea typeface="+mn-ea"/>
          <a:cs typeface="+mn-cs"/>
        </a:defRPr>
      </a:lvl7pPr>
      <a:lvl8pPr marL="6872539">
        <a:defRPr>
          <a:latin typeface="+mn-lt"/>
          <a:ea typeface="+mn-ea"/>
          <a:cs typeface="+mn-cs"/>
        </a:defRPr>
      </a:lvl8pPr>
      <a:lvl9pPr marL="785433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212BB-E365-259E-A120-14C41771CA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object 5">
            <a:extLst>
              <a:ext uri="{FF2B5EF4-FFF2-40B4-BE49-F238E27FC236}">
                <a16:creationId xmlns:a16="http://schemas.microsoft.com/office/drawing/2014/main" id="{4C711701-2598-69B2-1374-CB9D26C99A3C}"/>
              </a:ext>
            </a:extLst>
          </p:cNvPr>
          <p:cNvSpPr txBox="1"/>
          <p:nvPr/>
        </p:nvSpPr>
        <p:spPr>
          <a:xfrm>
            <a:off x="-24328" y="772682"/>
            <a:ext cx="26358572" cy="678949"/>
          </a:xfrm>
          <a:prstGeom prst="rect">
            <a:avLst/>
          </a:prstGeom>
          <a:solidFill>
            <a:srgbClr val="3E6179"/>
          </a:solidFill>
        </p:spPr>
        <p:txBody>
          <a:bodyPr vert="horz" wrap="square" lIns="0" tIns="0" rIns="0" bIns="0" rtlCol="0" anchor="ctr">
            <a:spAutoFit/>
          </a:bodyPr>
          <a:lstStyle>
            <a:defPPr>
              <a:defRPr kern="0"/>
            </a:defPPr>
            <a:lvl1pPr marR="635437" algn="ctr">
              <a:defRPr sz="5369" b="1" spc="-2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defRPr>
            </a:lvl1pPr>
          </a:lstStyle>
          <a:p>
            <a:endParaRPr sz="5400" dirty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BF3155E5-D6D3-3C15-AACB-3DC1E739FAA5}"/>
              </a:ext>
            </a:extLst>
          </p:cNvPr>
          <p:cNvSpPr txBox="1"/>
          <p:nvPr/>
        </p:nvSpPr>
        <p:spPr>
          <a:xfrm>
            <a:off x="1441546" y="4614994"/>
            <a:ext cx="29392535" cy="2552986"/>
          </a:xfrm>
          <a:prstGeom prst="rect">
            <a:avLst/>
          </a:prstGeom>
        </p:spPr>
        <p:txBody>
          <a:bodyPr vert="horz" wrap="square" lIns="0" tIns="332720" rIns="0" bIns="0" rtlCol="0">
            <a:spAutoFit/>
          </a:bodyPr>
          <a:lstStyle/>
          <a:p>
            <a:pPr marL="104997" algn="ctr">
              <a:spcBef>
                <a:spcPts val="2620"/>
              </a:spcBef>
            </a:pPr>
            <a:r>
              <a:rPr sz="4724" b="1" dirty="0">
                <a:latin typeface="Cambria"/>
                <a:cs typeface="Cambria"/>
              </a:rPr>
              <a:t>Nomes</a:t>
            </a:r>
            <a:r>
              <a:rPr sz="4724" b="1" spc="140" dirty="0">
                <a:latin typeface="Cambria"/>
                <a:cs typeface="Cambria"/>
              </a:rPr>
              <a:t> </a:t>
            </a:r>
            <a:r>
              <a:rPr sz="4724" b="1" dirty="0">
                <a:latin typeface="Cambria"/>
                <a:cs typeface="Cambria"/>
              </a:rPr>
              <a:t>dos</a:t>
            </a:r>
            <a:r>
              <a:rPr sz="4724" b="1" spc="140" dirty="0">
                <a:latin typeface="Cambria"/>
                <a:cs typeface="Cambria"/>
              </a:rPr>
              <a:t> </a:t>
            </a:r>
            <a:r>
              <a:rPr sz="4724" b="1" dirty="0">
                <a:latin typeface="Cambria"/>
                <a:cs typeface="Cambria"/>
              </a:rPr>
              <a:t>Autores</a:t>
            </a:r>
            <a:r>
              <a:rPr sz="4724" b="1" baseline="30000" dirty="0">
                <a:latin typeface="Cambria"/>
                <a:cs typeface="Cambria"/>
              </a:rPr>
              <a:t>1</a:t>
            </a:r>
            <a:r>
              <a:rPr sz="4724" b="1" spc="150" dirty="0">
                <a:latin typeface="Cambria"/>
                <a:cs typeface="Cambria"/>
              </a:rPr>
              <a:t> </a:t>
            </a:r>
            <a:r>
              <a:rPr sz="4724" b="1" dirty="0">
                <a:latin typeface="Cambria"/>
                <a:cs typeface="Cambria"/>
              </a:rPr>
              <a:t>(Sublinhar</a:t>
            </a:r>
            <a:r>
              <a:rPr sz="4724" b="1" spc="140" dirty="0">
                <a:latin typeface="Cambria"/>
                <a:cs typeface="Cambria"/>
              </a:rPr>
              <a:t> </a:t>
            </a:r>
            <a:r>
              <a:rPr sz="4724" b="1" dirty="0">
                <a:latin typeface="Cambria"/>
                <a:cs typeface="Cambria"/>
              </a:rPr>
              <a:t>o</a:t>
            </a:r>
            <a:r>
              <a:rPr sz="4724" b="1" spc="150" dirty="0">
                <a:latin typeface="Cambria"/>
                <a:cs typeface="Cambria"/>
              </a:rPr>
              <a:t> </a:t>
            </a:r>
            <a:r>
              <a:rPr sz="4724" b="1" dirty="0">
                <a:latin typeface="Cambria"/>
                <a:cs typeface="Cambria"/>
              </a:rPr>
              <a:t>nome</a:t>
            </a:r>
            <a:r>
              <a:rPr sz="4724" b="1" spc="140" dirty="0">
                <a:latin typeface="Cambria"/>
                <a:cs typeface="Cambria"/>
              </a:rPr>
              <a:t> </a:t>
            </a:r>
            <a:r>
              <a:rPr sz="4724" b="1" dirty="0">
                <a:latin typeface="Cambria"/>
                <a:cs typeface="Cambria"/>
              </a:rPr>
              <a:t>do</a:t>
            </a:r>
            <a:r>
              <a:rPr sz="4724" b="1" spc="150" dirty="0">
                <a:latin typeface="Cambria"/>
                <a:cs typeface="Cambria"/>
              </a:rPr>
              <a:t> </a:t>
            </a:r>
            <a:r>
              <a:rPr sz="4724" b="1" dirty="0">
                <a:latin typeface="Cambria"/>
                <a:cs typeface="Cambria"/>
              </a:rPr>
              <a:t>autor</a:t>
            </a:r>
            <a:r>
              <a:rPr sz="4724" b="1" spc="140" dirty="0">
                <a:latin typeface="Cambria"/>
                <a:cs typeface="Cambria"/>
              </a:rPr>
              <a:t> </a:t>
            </a:r>
            <a:r>
              <a:rPr sz="4724" b="1" dirty="0">
                <a:latin typeface="Cambria"/>
                <a:cs typeface="Cambria"/>
              </a:rPr>
              <a:t>responsável</a:t>
            </a:r>
            <a:r>
              <a:rPr sz="4724" b="1" spc="150" dirty="0">
                <a:latin typeface="Cambria"/>
                <a:cs typeface="Cambria"/>
              </a:rPr>
              <a:t> </a:t>
            </a:r>
            <a:r>
              <a:rPr sz="4724" b="1" dirty="0">
                <a:latin typeface="Cambria"/>
                <a:cs typeface="Cambria"/>
              </a:rPr>
              <a:t>pela</a:t>
            </a:r>
            <a:r>
              <a:rPr sz="4724" b="1" spc="140" dirty="0">
                <a:latin typeface="Cambria"/>
                <a:cs typeface="Cambria"/>
              </a:rPr>
              <a:t> </a:t>
            </a:r>
            <a:r>
              <a:rPr sz="4724" b="1" spc="-21" dirty="0">
                <a:latin typeface="Cambria"/>
                <a:cs typeface="Cambria"/>
              </a:rPr>
              <a:t>apresentação)</a:t>
            </a:r>
            <a:endParaRPr sz="4724" dirty="0">
              <a:latin typeface="Cambria"/>
              <a:cs typeface="Cambria"/>
            </a:endParaRPr>
          </a:p>
          <a:p>
            <a:pPr algn="ctr">
              <a:spcBef>
                <a:spcPts val="1900"/>
              </a:spcBef>
            </a:pPr>
            <a:r>
              <a:rPr sz="3758" dirty="0">
                <a:latin typeface="Cambria"/>
                <a:cs typeface="Cambria"/>
              </a:rPr>
              <a:t>Inserir</a:t>
            </a:r>
            <a:r>
              <a:rPr sz="3758" spc="21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a(s)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instituição(ões)</a:t>
            </a:r>
            <a:r>
              <a:rPr sz="3758" spc="21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de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origem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dos</a:t>
            </a:r>
            <a:r>
              <a:rPr sz="3758" spc="21" dirty="0">
                <a:latin typeface="Cambria"/>
                <a:cs typeface="Cambria"/>
              </a:rPr>
              <a:t> </a:t>
            </a:r>
            <a:r>
              <a:rPr sz="3758" dirty="0" err="1">
                <a:latin typeface="Cambria"/>
                <a:cs typeface="Cambria"/>
              </a:rPr>
              <a:t>autores</a:t>
            </a:r>
            <a:r>
              <a:rPr sz="3758" dirty="0">
                <a:latin typeface="Cambria"/>
                <a:cs typeface="Cambria"/>
              </a:rPr>
              <a:t>.</a:t>
            </a:r>
            <a:r>
              <a:rPr lang="pt-BR" sz="3758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Ex:</a:t>
            </a:r>
            <a:r>
              <a:rPr sz="3758" spc="21" dirty="0">
                <a:latin typeface="Cambria"/>
                <a:cs typeface="Cambria"/>
              </a:rPr>
              <a:t> </a:t>
            </a:r>
            <a:r>
              <a:rPr sz="3758" baseline="30000" dirty="0">
                <a:latin typeface="Cambria"/>
                <a:cs typeface="Cambria"/>
              </a:rPr>
              <a:t>1</a:t>
            </a:r>
            <a:r>
              <a:rPr sz="3758" dirty="0">
                <a:latin typeface="Cambria"/>
                <a:cs typeface="Cambria"/>
              </a:rPr>
              <a:t>Instituto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Federal</a:t>
            </a:r>
            <a:r>
              <a:rPr sz="3758" spc="21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de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Educação,</a:t>
            </a:r>
            <a:r>
              <a:rPr sz="3758" spc="21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Ciência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e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Tecnologia</a:t>
            </a:r>
            <a:r>
              <a:rPr sz="3758" spc="21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de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Goiás</a:t>
            </a:r>
            <a:r>
              <a:rPr sz="3758" spc="21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(IFG),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Campus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spc="-21" dirty="0">
                <a:latin typeface="Cambria"/>
                <a:cs typeface="Cambria"/>
              </a:rPr>
              <a:t>Itumbiara.</a:t>
            </a:r>
            <a:endParaRPr sz="3758" dirty="0">
              <a:latin typeface="Cambria"/>
              <a:cs typeface="Cambria"/>
            </a:endParaRPr>
          </a:p>
          <a:p>
            <a:pPr marL="104997" algn="ctr">
              <a:spcBef>
                <a:spcPts val="741"/>
              </a:spcBef>
            </a:pPr>
            <a:r>
              <a:rPr sz="3758" dirty="0">
                <a:latin typeface="Cambria"/>
                <a:cs typeface="Cambria"/>
              </a:rPr>
              <a:t>Contato: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Inserir</a:t>
            </a:r>
            <a:r>
              <a:rPr sz="3758" spc="43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e-mail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de</a:t>
            </a:r>
            <a:r>
              <a:rPr sz="3758" spc="43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contato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do</a:t>
            </a:r>
            <a:r>
              <a:rPr sz="3758" spc="43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autor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responsável</a:t>
            </a:r>
            <a:r>
              <a:rPr sz="3758" spc="43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pela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apresentação</a:t>
            </a:r>
            <a:r>
              <a:rPr sz="3758" spc="43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(ou</a:t>
            </a:r>
            <a:r>
              <a:rPr sz="3758" spc="32" dirty="0">
                <a:latin typeface="Cambria"/>
                <a:cs typeface="Cambria"/>
              </a:rPr>
              <a:t> </a:t>
            </a:r>
            <a:r>
              <a:rPr sz="3758" dirty="0">
                <a:latin typeface="Cambria"/>
                <a:cs typeface="Cambria"/>
              </a:rPr>
              <a:t>autor</a:t>
            </a:r>
            <a:r>
              <a:rPr sz="3758" spc="43" dirty="0">
                <a:latin typeface="Cambria"/>
                <a:cs typeface="Cambria"/>
              </a:rPr>
              <a:t> </a:t>
            </a:r>
            <a:r>
              <a:rPr sz="3758" spc="-21" dirty="0">
                <a:latin typeface="Cambria"/>
                <a:cs typeface="Cambria"/>
              </a:rPr>
              <a:t>principal)</a:t>
            </a:r>
            <a:endParaRPr sz="3758" dirty="0">
              <a:latin typeface="Cambria"/>
              <a:cs typeface="Cambria"/>
            </a:endParaRPr>
          </a:p>
        </p:txBody>
      </p:sp>
      <p:sp>
        <p:nvSpPr>
          <p:cNvPr id="3" name="object 3">
            <a:extLst>
              <a:ext uri="{FF2B5EF4-FFF2-40B4-BE49-F238E27FC236}">
                <a16:creationId xmlns:a16="http://schemas.microsoft.com/office/drawing/2014/main" id="{486252DB-F345-AC05-F90C-F5F00F76C91C}"/>
              </a:ext>
            </a:extLst>
          </p:cNvPr>
          <p:cNvSpPr txBox="1"/>
          <p:nvPr/>
        </p:nvSpPr>
        <p:spPr>
          <a:xfrm>
            <a:off x="2940844" y="823119"/>
            <a:ext cx="23145641" cy="580160"/>
          </a:xfrm>
          <a:prstGeom prst="rect">
            <a:avLst/>
          </a:prstGeom>
        </p:spPr>
        <p:txBody>
          <a:bodyPr vert="horz" wrap="square" lIns="0" tIns="25909" rIns="0" bIns="0" rtlCol="0">
            <a:spAutoFit/>
          </a:bodyPr>
          <a:lstStyle/>
          <a:p>
            <a:pPr marL="27272">
              <a:spcBef>
                <a:spcPts val="204"/>
              </a:spcBef>
            </a:pPr>
            <a:r>
              <a:rPr sz="3600" b="1" dirty="0">
                <a:solidFill>
                  <a:schemeClr val="bg1"/>
                </a:solidFill>
                <a:latin typeface="Cambria"/>
                <a:cs typeface="Cambria"/>
              </a:rPr>
              <a:t>SEMANA</a:t>
            </a:r>
            <a:r>
              <a:rPr sz="3600" b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dirty="0">
                <a:solidFill>
                  <a:schemeClr val="bg1"/>
                </a:solidFill>
                <a:latin typeface="Cambria"/>
                <a:cs typeface="Cambria"/>
              </a:rPr>
              <a:t>DE</a:t>
            </a:r>
            <a:r>
              <a:rPr sz="3600" b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dirty="0">
                <a:solidFill>
                  <a:schemeClr val="bg1"/>
                </a:solidFill>
                <a:latin typeface="Cambria"/>
                <a:cs typeface="Cambria"/>
              </a:rPr>
              <a:t>EDUCAÇÃO,</a:t>
            </a:r>
            <a:r>
              <a:rPr sz="3600" b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dirty="0">
                <a:solidFill>
                  <a:schemeClr val="bg1"/>
                </a:solidFill>
                <a:latin typeface="Cambria"/>
                <a:cs typeface="Cambria"/>
              </a:rPr>
              <a:t>CIÊNCIA</a:t>
            </a:r>
            <a:r>
              <a:rPr sz="3600" b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dirty="0">
                <a:solidFill>
                  <a:schemeClr val="bg1"/>
                </a:solidFill>
                <a:latin typeface="Cambria"/>
                <a:cs typeface="Cambria"/>
              </a:rPr>
              <a:t>E</a:t>
            </a:r>
            <a:r>
              <a:rPr sz="3600" b="1" spc="-64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spc="-21" dirty="0">
                <a:solidFill>
                  <a:schemeClr val="bg1"/>
                </a:solidFill>
                <a:latin typeface="Cambria"/>
                <a:cs typeface="Cambria"/>
              </a:rPr>
              <a:t>TECNOLOGIA</a:t>
            </a:r>
            <a:r>
              <a:rPr sz="3600" b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dirty="0">
                <a:solidFill>
                  <a:schemeClr val="bg1"/>
                </a:solidFill>
                <a:latin typeface="Cambria"/>
                <a:cs typeface="Cambria"/>
              </a:rPr>
              <a:t>202</a:t>
            </a:r>
            <a:r>
              <a:rPr lang="pt-BR" sz="3600" b="1" dirty="0">
                <a:solidFill>
                  <a:schemeClr val="bg1"/>
                </a:solidFill>
                <a:latin typeface="Cambria"/>
                <a:cs typeface="Cambria"/>
              </a:rPr>
              <a:t>5</a:t>
            </a:r>
            <a:r>
              <a:rPr sz="3600" b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dirty="0">
                <a:solidFill>
                  <a:schemeClr val="bg1"/>
                </a:solidFill>
                <a:latin typeface="Cambria"/>
                <a:cs typeface="Cambria"/>
              </a:rPr>
              <a:t>-</a:t>
            </a:r>
            <a:r>
              <a:rPr sz="3600" b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spc="-21" dirty="0">
                <a:solidFill>
                  <a:schemeClr val="bg1"/>
                </a:solidFill>
                <a:latin typeface="Cambria"/>
                <a:cs typeface="Cambria"/>
              </a:rPr>
              <a:t>INSTITUTO</a:t>
            </a:r>
            <a:r>
              <a:rPr sz="3600" b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dirty="0">
                <a:solidFill>
                  <a:schemeClr val="bg1"/>
                </a:solidFill>
                <a:latin typeface="Cambria"/>
                <a:cs typeface="Cambria"/>
              </a:rPr>
              <a:t>FEDERAL</a:t>
            </a:r>
            <a:r>
              <a:rPr sz="3600" b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dirty="0">
                <a:solidFill>
                  <a:schemeClr val="bg1"/>
                </a:solidFill>
                <a:latin typeface="Cambria"/>
                <a:cs typeface="Cambria"/>
              </a:rPr>
              <a:t>DE</a:t>
            </a:r>
            <a:r>
              <a:rPr sz="3600" b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dirty="0">
                <a:solidFill>
                  <a:schemeClr val="bg1"/>
                </a:solidFill>
                <a:latin typeface="Cambria"/>
                <a:cs typeface="Cambria"/>
              </a:rPr>
              <a:t>GOIÁS</a:t>
            </a:r>
            <a:r>
              <a:rPr sz="3600" b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dirty="0">
                <a:solidFill>
                  <a:schemeClr val="bg1"/>
                </a:solidFill>
                <a:latin typeface="Cambria"/>
                <a:cs typeface="Cambria"/>
              </a:rPr>
              <a:t>-</a:t>
            </a:r>
            <a:r>
              <a:rPr sz="3600" b="1" spc="-75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dirty="0">
                <a:solidFill>
                  <a:schemeClr val="bg1"/>
                </a:solidFill>
                <a:latin typeface="Cambria"/>
                <a:cs typeface="Cambria"/>
              </a:rPr>
              <a:t>CÂMPUS</a:t>
            </a:r>
            <a:r>
              <a:rPr sz="3600" b="1" spc="-64" dirty="0">
                <a:solidFill>
                  <a:schemeClr val="bg1"/>
                </a:solidFill>
                <a:latin typeface="Cambria"/>
                <a:cs typeface="Cambria"/>
              </a:rPr>
              <a:t> </a:t>
            </a:r>
            <a:r>
              <a:rPr sz="3600" b="1" spc="-21" dirty="0">
                <a:solidFill>
                  <a:schemeClr val="bg1"/>
                </a:solidFill>
                <a:latin typeface="Cambria"/>
                <a:cs typeface="Cambria"/>
              </a:rPr>
              <a:t>ITUMBIARA</a:t>
            </a:r>
            <a:endParaRPr sz="3600" dirty="0">
              <a:solidFill>
                <a:schemeClr val="bg1"/>
              </a:solidFill>
              <a:latin typeface="Cambria"/>
              <a:cs typeface="Cambria"/>
            </a:endParaRPr>
          </a:p>
        </p:txBody>
      </p:sp>
      <p:sp>
        <p:nvSpPr>
          <p:cNvPr id="4" name="object 4">
            <a:extLst>
              <a:ext uri="{FF2B5EF4-FFF2-40B4-BE49-F238E27FC236}">
                <a16:creationId xmlns:a16="http://schemas.microsoft.com/office/drawing/2014/main" id="{1C6EDBCF-56E5-C818-7126-4BE43BB891F8}"/>
              </a:ext>
            </a:extLst>
          </p:cNvPr>
          <p:cNvSpPr txBox="1"/>
          <p:nvPr/>
        </p:nvSpPr>
        <p:spPr>
          <a:xfrm>
            <a:off x="27880526" y="1496737"/>
            <a:ext cx="3756736" cy="1969386"/>
          </a:xfrm>
          <a:prstGeom prst="rect">
            <a:avLst/>
          </a:prstGeom>
        </p:spPr>
        <p:txBody>
          <a:bodyPr vert="horz" wrap="square" lIns="0" tIns="25909" rIns="0" bIns="0" rtlCol="0">
            <a:spAutoFit/>
          </a:bodyPr>
          <a:lstStyle/>
          <a:p>
            <a:pPr marL="27272" marR="10909" algn="ctr">
              <a:lnSpc>
                <a:spcPct val="116399"/>
              </a:lnSpc>
              <a:spcBef>
                <a:spcPts val="204"/>
              </a:spcBef>
            </a:pPr>
            <a:r>
              <a:rPr sz="2792" b="1" spc="-268" dirty="0">
                <a:solidFill>
                  <a:srgbClr val="FF0000"/>
                </a:solidFill>
                <a:latin typeface="Verdana"/>
                <a:cs typeface="Verdana"/>
              </a:rPr>
              <a:t>INSERIR</a:t>
            </a:r>
            <a:r>
              <a:rPr sz="2792" b="1" spc="-11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792" b="1" spc="-43" dirty="0">
                <a:solidFill>
                  <a:srgbClr val="FF0000"/>
                </a:solidFill>
                <a:latin typeface="Verdana"/>
                <a:cs typeface="Verdana"/>
              </a:rPr>
              <a:t>LOGO</a:t>
            </a:r>
            <a:r>
              <a:rPr sz="2792" b="1" spc="-118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792" b="1" spc="-54" dirty="0">
                <a:solidFill>
                  <a:srgbClr val="FF0000"/>
                </a:solidFill>
                <a:latin typeface="Verdana"/>
                <a:cs typeface="Verdana"/>
              </a:rPr>
              <a:t>DA </a:t>
            </a:r>
            <a:r>
              <a:rPr sz="2792" b="1" spc="-245" dirty="0">
                <a:solidFill>
                  <a:srgbClr val="FF0000"/>
                </a:solidFill>
                <a:latin typeface="Verdana"/>
                <a:cs typeface="Verdana"/>
              </a:rPr>
              <a:t>INSTITUIÇÃO</a:t>
            </a:r>
            <a:r>
              <a:rPr sz="2792" b="1" spc="-11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792" b="1" spc="-54" dirty="0">
                <a:solidFill>
                  <a:srgbClr val="FF0000"/>
                </a:solidFill>
                <a:latin typeface="Verdana"/>
                <a:cs typeface="Verdana"/>
              </a:rPr>
              <a:t>DE </a:t>
            </a:r>
            <a:r>
              <a:rPr sz="2792" b="1" spc="-140" dirty="0">
                <a:solidFill>
                  <a:srgbClr val="FF0000"/>
                </a:solidFill>
                <a:latin typeface="Verdana"/>
                <a:cs typeface="Verdana"/>
              </a:rPr>
              <a:t>ORIGEM</a:t>
            </a:r>
            <a:r>
              <a:rPr sz="2792" b="1" spc="-15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792" b="1" dirty="0">
                <a:solidFill>
                  <a:srgbClr val="FF0000"/>
                </a:solidFill>
                <a:latin typeface="Verdana"/>
                <a:cs typeface="Verdana"/>
              </a:rPr>
              <a:t>DO</a:t>
            </a:r>
            <a:r>
              <a:rPr sz="2792" b="1" spc="-140" dirty="0">
                <a:solidFill>
                  <a:srgbClr val="FF0000"/>
                </a:solidFill>
                <a:latin typeface="Verdana"/>
                <a:cs typeface="Verdana"/>
              </a:rPr>
              <a:t> </a:t>
            </a:r>
            <a:r>
              <a:rPr sz="2792" b="1" spc="-54" dirty="0">
                <a:solidFill>
                  <a:srgbClr val="FF0000"/>
                </a:solidFill>
                <a:latin typeface="Verdana"/>
                <a:cs typeface="Verdana"/>
              </a:rPr>
              <a:t>AUTOR </a:t>
            </a:r>
            <a:r>
              <a:rPr sz="2792" b="1" spc="-21" dirty="0">
                <a:solidFill>
                  <a:srgbClr val="FF0000"/>
                </a:solidFill>
                <a:latin typeface="Verdana"/>
                <a:cs typeface="Verdana"/>
              </a:rPr>
              <a:t>PRINCIPAL</a:t>
            </a:r>
            <a:endParaRPr sz="2792" dirty="0">
              <a:latin typeface="Verdana"/>
              <a:cs typeface="Verdana"/>
            </a:endParaRPr>
          </a:p>
        </p:txBody>
      </p:sp>
      <p:sp>
        <p:nvSpPr>
          <p:cNvPr id="5" name="object 5">
            <a:extLst>
              <a:ext uri="{FF2B5EF4-FFF2-40B4-BE49-F238E27FC236}">
                <a16:creationId xmlns:a16="http://schemas.microsoft.com/office/drawing/2014/main" id="{66453653-7CFE-A410-8CC1-EC44BBC5FB83}"/>
              </a:ext>
            </a:extLst>
          </p:cNvPr>
          <p:cNvSpPr txBox="1"/>
          <p:nvPr/>
        </p:nvSpPr>
        <p:spPr>
          <a:xfrm>
            <a:off x="790978" y="8250724"/>
            <a:ext cx="15055576" cy="826252"/>
          </a:xfrm>
          <a:prstGeom prst="rect">
            <a:avLst/>
          </a:prstGeom>
          <a:solidFill>
            <a:srgbClr val="3E6179"/>
          </a:solidFill>
        </p:spPr>
        <p:txBody>
          <a:bodyPr vert="horz" wrap="square" lIns="0" tIns="0" rIns="0" bIns="0" rtlCol="0" anchor="ctr">
            <a:spAutoFit/>
          </a:bodyPr>
          <a:lstStyle/>
          <a:p>
            <a:pPr marR="635437" algn="ctr"/>
            <a:r>
              <a:rPr lang="pt-BR" sz="5369" b="1" spc="-2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rPr>
              <a:t>INTRODUÇÃO</a:t>
            </a:r>
            <a:endParaRPr sz="5369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mbria"/>
              <a:cs typeface="Cambria"/>
            </a:endParaRPr>
          </a:p>
        </p:txBody>
      </p:sp>
      <p:sp>
        <p:nvSpPr>
          <p:cNvPr id="6" name="object 6">
            <a:extLst>
              <a:ext uri="{FF2B5EF4-FFF2-40B4-BE49-F238E27FC236}">
                <a16:creationId xmlns:a16="http://schemas.microsoft.com/office/drawing/2014/main" id="{EA73EA6E-0478-6219-D160-03B6DF64284D}"/>
              </a:ext>
            </a:extLst>
          </p:cNvPr>
          <p:cNvSpPr txBox="1"/>
          <p:nvPr/>
        </p:nvSpPr>
        <p:spPr>
          <a:xfrm>
            <a:off x="16627073" y="8179814"/>
            <a:ext cx="15055576" cy="826252"/>
          </a:xfrm>
          <a:prstGeom prst="rect">
            <a:avLst/>
          </a:prstGeom>
          <a:solidFill>
            <a:srgbClr val="3E6179"/>
          </a:solidFill>
        </p:spPr>
        <p:txBody>
          <a:bodyPr vert="horz" wrap="square" lIns="0" tIns="0" rIns="0" bIns="0" rtlCol="0" anchor="ctr">
            <a:spAutoFit/>
          </a:bodyPr>
          <a:lstStyle>
            <a:defPPr>
              <a:defRPr kern="0"/>
            </a:defPPr>
            <a:lvl1pPr marR="635437" algn="ctr">
              <a:defRPr sz="5369" b="1" spc="-2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defRPr>
            </a:lvl1pPr>
          </a:lstStyle>
          <a:p>
            <a:r>
              <a:rPr dirty="0"/>
              <a:t>RESULTADOS E DISCUSSÕES</a:t>
            </a:r>
          </a:p>
        </p:txBody>
      </p:sp>
      <p:sp>
        <p:nvSpPr>
          <p:cNvPr id="7" name="object 7">
            <a:extLst>
              <a:ext uri="{FF2B5EF4-FFF2-40B4-BE49-F238E27FC236}">
                <a16:creationId xmlns:a16="http://schemas.microsoft.com/office/drawing/2014/main" id="{2C473A45-FE4E-97A1-FBF5-9EA30BE5CF42}"/>
              </a:ext>
            </a:extLst>
          </p:cNvPr>
          <p:cNvSpPr txBox="1"/>
          <p:nvPr/>
        </p:nvSpPr>
        <p:spPr>
          <a:xfrm>
            <a:off x="866657" y="9224485"/>
            <a:ext cx="14904218" cy="28315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72" marR="10909" algn="just">
              <a:spcBef>
                <a:spcPts val="1149"/>
              </a:spcBef>
            </a:pP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LEMBRETE:</a:t>
            </a:r>
            <a:r>
              <a:rPr sz="46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sz="4600" spc="2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tópicos</a:t>
            </a:r>
            <a:r>
              <a:rPr sz="46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presentes</a:t>
            </a:r>
            <a:r>
              <a:rPr sz="46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neste</a:t>
            </a:r>
            <a:r>
              <a:rPr sz="4600" spc="2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modelo</a:t>
            </a:r>
            <a:r>
              <a:rPr sz="46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spc="-21" dirty="0">
                <a:latin typeface="Arial" panose="020B0604020202020204" pitchFamily="34" charset="0"/>
                <a:cs typeface="Arial" panose="020B0604020202020204" pitchFamily="34" charset="0"/>
              </a:rPr>
              <a:t>devem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sz="4600" spc="8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contemplados</a:t>
            </a:r>
            <a:r>
              <a:rPr sz="4600" spc="87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600" spc="8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respeitados</a:t>
            </a:r>
            <a:r>
              <a:rPr sz="4600" spc="8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sz="4600" spc="8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pôster,</a:t>
            </a:r>
            <a:r>
              <a:rPr sz="4600" spc="87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spc="-54" dirty="0">
                <a:latin typeface="Arial" panose="020B0604020202020204" pitchFamily="34" charset="0"/>
                <a:cs typeface="Arial" panose="020B0604020202020204" pitchFamily="34" charset="0"/>
              </a:rPr>
              <a:t>fazendo-se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sz="4600" spc="93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ajustes</a:t>
            </a:r>
            <a:r>
              <a:rPr sz="4600" spc="96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necessários</a:t>
            </a:r>
            <a:r>
              <a:rPr sz="4600" spc="95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4600" spc="96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localização,</a:t>
            </a:r>
            <a:r>
              <a:rPr sz="4600" spc="95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para</a:t>
            </a:r>
            <a:r>
              <a:rPr sz="4600" spc="96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spc="-21" dirty="0">
                <a:latin typeface="Arial" panose="020B0604020202020204" pitchFamily="34" charset="0"/>
                <a:cs typeface="Arial" panose="020B0604020202020204" pitchFamily="34" charset="0"/>
              </a:rPr>
              <a:t>acomodar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textos,</a:t>
            </a:r>
            <a:r>
              <a:rPr sz="4600" spc="-10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figuras</a:t>
            </a:r>
            <a:r>
              <a:rPr sz="4600" spc="-10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600" spc="-9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spc="-21" dirty="0">
                <a:latin typeface="Arial" panose="020B0604020202020204" pitchFamily="34" charset="0"/>
                <a:cs typeface="Arial" panose="020B0604020202020204" pitchFamily="34" charset="0"/>
              </a:rPr>
              <a:t>tabelas.</a:t>
            </a:r>
            <a:endParaRPr sz="4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object 8">
            <a:extLst>
              <a:ext uri="{FF2B5EF4-FFF2-40B4-BE49-F238E27FC236}">
                <a16:creationId xmlns:a16="http://schemas.microsoft.com/office/drawing/2014/main" id="{98416C06-3B55-7D67-20EF-848F7F69DCF5}"/>
              </a:ext>
            </a:extLst>
          </p:cNvPr>
          <p:cNvSpPr txBox="1"/>
          <p:nvPr/>
        </p:nvSpPr>
        <p:spPr>
          <a:xfrm>
            <a:off x="16733044" y="9266884"/>
            <a:ext cx="14904218" cy="43160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sz="4600" spc="-21" dirty="0">
                <a:latin typeface="Arial" panose="020B0604020202020204" pitchFamily="34" charset="0"/>
                <a:cs typeface="Arial" panose="020B0604020202020204" pitchFamily="34" charset="0"/>
              </a:rPr>
              <a:t>LEMBRETE:</a:t>
            </a:r>
            <a:r>
              <a:rPr lang="pt-BR" sz="4600" spc="-21" dirty="0">
                <a:latin typeface="Arial" panose="020B0604020202020204" pitchFamily="34" charset="0"/>
                <a:cs typeface="Arial" panose="020B0604020202020204" pitchFamily="34" charset="0"/>
              </a:rPr>
              <a:t> Se o trabalho for do tipo Relato de Caso/Experiência, os autores devem substituir o tópico “RESULTADOS E DISCUSSÕES” por “DISCUSSÕES”, ou podem optar por retirar esse tópico e inserir as discussões no tópico anterior “RELATO DE CASO” ou “RELATO DE EXPERIÊNCIA”.</a:t>
            </a:r>
            <a:endParaRPr sz="4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object 11">
            <a:extLst>
              <a:ext uri="{FF2B5EF4-FFF2-40B4-BE49-F238E27FC236}">
                <a16:creationId xmlns:a16="http://schemas.microsoft.com/office/drawing/2014/main" id="{562434CC-349F-0ECE-B040-E98F35F1AC3E}"/>
              </a:ext>
            </a:extLst>
          </p:cNvPr>
          <p:cNvSpPr txBox="1"/>
          <p:nvPr/>
        </p:nvSpPr>
        <p:spPr>
          <a:xfrm>
            <a:off x="893665" y="15935718"/>
            <a:ext cx="15055576" cy="830997"/>
          </a:xfrm>
          <a:prstGeom prst="rect">
            <a:avLst/>
          </a:prstGeom>
          <a:solidFill>
            <a:srgbClr val="3E6179"/>
          </a:solidFill>
        </p:spPr>
        <p:txBody>
          <a:bodyPr vert="horz" wrap="square" lIns="0" tIns="0" rIns="0" bIns="0" rtlCol="0" anchor="ctr">
            <a:spAutoFit/>
          </a:bodyPr>
          <a:lstStyle>
            <a:defPPr>
              <a:defRPr kern="0"/>
            </a:defPPr>
            <a:lvl1pPr marR="635437" algn="ctr">
              <a:defRPr sz="5369" b="1" spc="-2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defRPr>
            </a:lvl1pPr>
          </a:lstStyle>
          <a:p>
            <a:r>
              <a:rPr dirty="0"/>
              <a:t>MATERIAIS E MÉTODOS</a:t>
            </a:r>
          </a:p>
        </p:txBody>
      </p:sp>
      <p:sp>
        <p:nvSpPr>
          <p:cNvPr id="12" name="object 12">
            <a:extLst>
              <a:ext uri="{FF2B5EF4-FFF2-40B4-BE49-F238E27FC236}">
                <a16:creationId xmlns:a16="http://schemas.microsoft.com/office/drawing/2014/main" id="{D02C620F-FA66-7827-315F-4AD3D598D011}"/>
              </a:ext>
            </a:extLst>
          </p:cNvPr>
          <p:cNvSpPr txBox="1"/>
          <p:nvPr/>
        </p:nvSpPr>
        <p:spPr>
          <a:xfrm>
            <a:off x="16681089" y="15880651"/>
            <a:ext cx="15055576" cy="830997"/>
          </a:xfrm>
          <a:prstGeom prst="rect">
            <a:avLst/>
          </a:prstGeom>
          <a:solidFill>
            <a:srgbClr val="3E6179"/>
          </a:solidFill>
        </p:spPr>
        <p:txBody>
          <a:bodyPr vert="horz" wrap="square" lIns="0" tIns="0" rIns="0" bIns="0" rtlCol="0" anchor="ctr">
            <a:spAutoFit/>
          </a:bodyPr>
          <a:lstStyle>
            <a:defPPr>
              <a:defRPr kern="0"/>
            </a:defPPr>
            <a:lvl1pPr marR="635437" algn="ctr">
              <a:defRPr sz="5369" b="1" spc="-2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defRPr>
            </a:lvl1pPr>
          </a:lstStyle>
          <a:p>
            <a:r>
              <a:rPr dirty="0"/>
              <a:t>CONCLUSÕES</a:t>
            </a: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B78B734B-878B-5463-5AB0-E0576E143064}"/>
              </a:ext>
            </a:extLst>
          </p:cNvPr>
          <p:cNvSpPr txBox="1"/>
          <p:nvPr/>
        </p:nvSpPr>
        <p:spPr>
          <a:xfrm>
            <a:off x="969344" y="16939975"/>
            <a:ext cx="14904218" cy="28563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tabLst>
                <a:tab pos="3808532" algn="l"/>
                <a:tab pos="4994863" algn="l"/>
                <a:tab pos="5792569" algn="l"/>
                <a:tab pos="8375225" algn="l"/>
                <a:tab pos="9528830" algn="l"/>
                <a:tab pos="10651072" algn="l"/>
                <a:tab pos="12065124" algn="l"/>
                <a:tab pos="14226428" algn="l"/>
              </a:tabLst>
            </a:pPr>
            <a:r>
              <a:rPr sz="4600" spc="-21" dirty="0">
                <a:latin typeface="Arial" panose="020B0604020202020204" pitchFamily="34" charset="0"/>
                <a:cs typeface="Arial" panose="020B0604020202020204" pitchFamily="34" charset="0"/>
              </a:rPr>
              <a:t>LEMBRETE:</a:t>
            </a:r>
            <a:r>
              <a:rPr lang="pt-BR" sz="4600" spc="-21" dirty="0">
                <a:latin typeface="Arial" panose="020B0604020202020204" pitchFamily="34" charset="0"/>
                <a:cs typeface="Arial" panose="020B0604020202020204" pitchFamily="34" charset="0"/>
              </a:rPr>
              <a:t> Se o trabalho for do tipo Relato de Caso/Experiência, os autores devem substituir o tópico “MATERIAL E MÉTODOS” por “RELATO DE CASO” ou “RELATO DE EXPERIÊNCIA”.</a:t>
            </a:r>
            <a:endParaRPr sz="4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EEAFC816-337C-FFCC-B7C4-12F2F9932132}"/>
              </a:ext>
            </a:extLst>
          </p:cNvPr>
          <p:cNvSpPr txBox="1"/>
          <p:nvPr/>
        </p:nvSpPr>
        <p:spPr>
          <a:xfrm>
            <a:off x="16733044" y="22875258"/>
            <a:ext cx="15055576" cy="830997"/>
          </a:xfrm>
          <a:prstGeom prst="rect">
            <a:avLst/>
          </a:prstGeom>
          <a:solidFill>
            <a:srgbClr val="3E6179"/>
          </a:solidFill>
        </p:spPr>
        <p:txBody>
          <a:bodyPr vert="horz" wrap="square" lIns="0" tIns="0" rIns="0" bIns="0" rtlCol="0" anchor="ctr">
            <a:spAutoFit/>
          </a:bodyPr>
          <a:lstStyle>
            <a:defPPr>
              <a:defRPr kern="0"/>
            </a:defPPr>
            <a:lvl1pPr marR="635437" algn="ctr">
              <a:defRPr sz="5369" b="1" spc="-2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defRPr>
            </a:lvl1pPr>
          </a:lstStyle>
          <a:p>
            <a:r>
              <a:rPr dirty="0"/>
              <a:t>REFERÊNCIAS BIBLIOGRÁFICAS</a:t>
            </a: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FDB4AEFD-2439-632C-6D0B-E99358FC067D}"/>
              </a:ext>
            </a:extLst>
          </p:cNvPr>
          <p:cNvSpPr txBox="1"/>
          <p:nvPr/>
        </p:nvSpPr>
        <p:spPr>
          <a:xfrm>
            <a:off x="16908126" y="23950375"/>
            <a:ext cx="14904218" cy="28315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R="10909" algn="just"/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LEMBRETE:</a:t>
            </a:r>
            <a:r>
              <a:rPr sz="46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sz="4600" spc="2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tópicos</a:t>
            </a:r>
            <a:r>
              <a:rPr sz="46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presentes</a:t>
            </a:r>
            <a:r>
              <a:rPr sz="46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neste</a:t>
            </a:r>
            <a:r>
              <a:rPr sz="4600" spc="2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modelo</a:t>
            </a:r>
            <a:r>
              <a:rPr sz="46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spc="-21" dirty="0">
                <a:latin typeface="Arial" panose="020B0604020202020204" pitchFamily="34" charset="0"/>
                <a:cs typeface="Arial" panose="020B0604020202020204" pitchFamily="34" charset="0"/>
              </a:rPr>
              <a:t>devem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sz="4600" spc="8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contemplados</a:t>
            </a:r>
            <a:r>
              <a:rPr sz="4600" spc="87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600" spc="8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respeitados</a:t>
            </a:r>
            <a:r>
              <a:rPr sz="4600" spc="8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sz="4600" spc="8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pôster,</a:t>
            </a:r>
            <a:r>
              <a:rPr sz="4600" spc="87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spc="-54" dirty="0">
                <a:latin typeface="Arial" panose="020B0604020202020204" pitchFamily="34" charset="0"/>
                <a:cs typeface="Arial" panose="020B0604020202020204" pitchFamily="34" charset="0"/>
              </a:rPr>
              <a:t>fazendo-se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sz="4600" spc="93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ajustes</a:t>
            </a:r>
            <a:r>
              <a:rPr sz="4600" spc="96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necessários</a:t>
            </a:r>
            <a:r>
              <a:rPr sz="4600" spc="95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4600" spc="96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localização,</a:t>
            </a:r>
            <a:r>
              <a:rPr sz="4600" spc="95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para</a:t>
            </a:r>
            <a:r>
              <a:rPr sz="4600" spc="96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spc="-21" dirty="0">
                <a:latin typeface="Arial" panose="020B0604020202020204" pitchFamily="34" charset="0"/>
                <a:cs typeface="Arial" panose="020B0604020202020204" pitchFamily="34" charset="0"/>
              </a:rPr>
              <a:t>acomodar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textos,</a:t>
            </a:r>
            <a:r>
              <a:rPr sz="4600" spc="-10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figuras</a:t>
            </a:r>
            <a:r>
              <a:rPr sz="4600" spc="-10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600" spc="-9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spc="-21" dirty="0">
                <a:latin typeface="Arial" panose="020B0604020202020204" pitchFamily="34" charset="0"/>
                <a:cs typeface="Arial" panose="020B0604020202020204" pitchFamily="34" charset="0"/>
              </a:rPr>
              <a:t>tabelas.</a:t>
            </a:r>
            <a:endParaRPr sz="4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47508DC9-6213-1147-0A25-703104DFF87A}"/>
              </a:ext>
            </a:extLst>
          </p:cNvPr>
          <p:cNvSpPr txBox="1"/>
          <p:nvPr/>
        </p:nvSpPr>
        <p:spPr>
          <a:xfrm>
            <a:off x="16627073" y="34630519"/>
            <a:ext cx="15055576" cy="830997"/>
          </a:xfrm>
          <a:prstGeom prst="rect">
            <a:avLst/>
          </a:prstGeom>
          <a:solidFill>
            <a:srgbClr val="3E6179"/>
          </a:solidFill>
        </p:spPr>
        <p:txBody>
          <a:bodyPr vert="horz" wrap="square" lIns="0" tIns="0" rIns="0" bIns="0" rtlCol="0" anchor="ctr">
            <a:spAutoFit/>
          </a:bodyPr>
          <a:lstStyle>
            <a:defPPr>
              <a:defRPr kern="0"/>
            </a:defPPr>
            <a:lvl1pPr marR="635437" algn="ctr">
              <a:defRPr sz="5369" b="1" spc="-2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/>
                <a:cs typeface="Cambria"/>
              </a:defRPr>
            </a:lvl1pPr>
          </a:lstStyle>
          <a:p>
            <a:r>
              <a:rPr dirty="0"/>
              <a:t>AGRADECIMENTOS</a:t>
            </a:r>
          </a:p>
        </p:txBody>
      </p:sp>
      <p:sp>
        <p:nvSpPr>
          <p:cNvPr id="22" name="object 22">
            <a:extLst>
              <a:ext uri="{FF2B5EF4-FFF2-40B4-BE49-F238E27FC236}">
                <a16:creationId xmlns:a16="http://schemas.microsoft.com/office/drawing/2014/main" id="{3A8A0598-6535-C8E5-CACF-E2D074DF163E}"/>
              </a:ext>
            </a:extLst>
          </p:cNvPr>
          <p:cNvSpPr txBox="1"/>
          <p:nvPr/>
        </p:nvSpPr>
        <p:spPr>
          <a:xfrm>
            <a:off x="10023870" y="1962904"/>
            <a:ext cx="12351547" cy="2142534"/>
          </a:xfrm>
          <a:prstGeom prst="rect">
            <a:avLst/>
          </a:prstGeom>
        </p:spPr>
        <p:txBody>
          <a:bodyPr vert="horz" wrap="square" lIns="0" tIns="190905" rIns="0" bIns="0" rtlCol="0">
            <a:spAutoFit/>
          </a:bodyPr>
          <a:lstStyle/>
          <a:p>
            <a:pPr marL="27272" marR="10909" indent="1925400">
              <a:spcBef>
                <a:spcPts val="1503"/>
              </a:spcBef>
            </a:pPr>
            <a:r>
              <a:rPr sz="6335" b="1" dirty="0">
                <a:latin typeface="Cambria"/>
                <a:cs typeface="Cambria"/>
              </a:rPr>
              <a:t>TÍTULO</a:t>
            </a:r>
            <a:r>
              <a:rPr sz="6335" b="1" spc="75" dirty="0">
                <a:latin typeface="Cambria"/>
                <a:cs typeface="Cambria"/>
              </a:rPr>
              <a:t> </a:t>
            </a:r>
            <a:r>
              <a:rPr sz="6335" b="1" dirty="0">
                <a:latin typeface="Cambria"/>
                <a:cs typeface="Cambria"/>
              </a:rPr>
              <a:t>DO</a:t>
            </a:r>
            <a:r>
              <a:rPr sz="6335" b="1" spc="75" dirty="0">
                <a:latin typeface="Cambria"/>
                <a:cs typeface="Cambria"/>
              </a:rPr>
              <a:t> </a:t>
            </a:r>
            <a:r>
              <a:rPr sz="6335" b="1" spc="-21" dirty="0">
                <a:latin typeface="Cambria"/>
                <a:cs typeface="Cambria"/>
              </a:rPr>
              <a:t>TRABALHO </a:t>
            </a:r>
            <a:r>
              <a:rPr sz="6335" b="1" dirty="0">
                <a:latin typeface="Cambria"/>
                <a:cs typeface="Cambria"/>
              </a:rPr>
              <a:t>(MAIÚSCULAS</a:t>
            </a:r>
            <a:r>
              <a:rPr sz="6335" b="1" spc="86" dirty="0">
                <a:latin typeface="Cambria"/>
                <a:cs typeface="Cambria"/>
              </a:rPr>
              <a:t> </a:t>
            </a:r>
            <a:r>
              <a:rPr sz="6335" b="1" dirty="0">
                <a:latin typeface="Cambria"/>
                <a:cs typeface="Cambria"/>
              </a:rPr>
              <a:t>E</a:t>
            </a:r>
            <a:r>
              <a:rPr sz="6335" b="1" spc="86" dirty="0">
                <a:latin typeface="Cambria"/>
                <a:cs typeface="Cambria"/>
              </a:rPr>
              <a:t> </a:t>
            </a:r>
            <a:r>
              <a:rPr sz="6335" b="1" spc="-21" dirty="0">
                <a:latin typeface="Cambria"/>
                <a:cs typeface="Cambria"/>
              </a:rPr>
              <a:t>CENTRALIZADO)</a:t>
            </a:r>
            <a:endParaRPr sz="6335" dirty="0">
              <a:latin typeface="Cambria"/>
              <a:cs typeface="Cambria"/>
            </a:endParaRPr>
          </a:p>
        </p:txBody>
      </p:sp>
      <p:sp>
        <p:nvSpPr>
          <p:cNvPr id="23" name="object 7">
            <a:extLst>
              <a:ext uri="{FF2B5EF4-FFF2-40B4-BE49-F238E27FC236}">
                <a16:creationId xmlns:a16="http://schemas.microsoft.com/office/drawing/2014/main" id="{623BB5DC-EA83-88B2-4639-BE8DA3D57B56}"/>
              </a:ext>
            </a:extLst>
          </p:cNvPr>
          <p:cNvSpPr txBox="1"/>
          <p:nvPr/>
        </p:nvSpPr>
        <p:spPr>
          <a:xfrm>
            <a:off x="16832447" y="16903792"/>
            <a:ext cx="14904218" cy="283154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7272" marR="10909" algn="just">
              <a:spcBef>
                <a:spcPts val="1149"/>
              </a:spcBef>
            </a:pP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LEMBRETE:</a:t>
            </a:r>
            <a:r>
              <a:rPr sz="46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sz="4600" spc="2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tópicos</a:t>
            </a:r>
            <a:r>
              <a:rPr sz="46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presentes</a:t>
            </a:r>
            <a:r>
              <a:rPr sz="46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neste</a:t>
            </a:r>
            <a:r>
              <a:rPr sz="4600" spc="23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modelo</a:t>
            </a:r>
            <a:r>
              <a:rPr sz="4600" spc="245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spc="-21" dirty="0">
                <a:latin typeface="Arial" panose="020B0604020202020204" pitchFamily="34" charset="0"/>
                <a:cs typeface="Arial" panose="020B0604020202020204" pitchFamily="34" charset="0"/>
              </a:rPr>
              <a:t>devem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ser</a:t>
            </a:r>
            <a:r>
              <a:rPr sz="4600" spc="8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contemplados</a:t>
            </a:r>
            <a:r>
              <a:rPr sz="4600" spc="87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600" spc="8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respeitados</a:t>
            </a:r>
            <a:r>
              <a:rPr sz="4600" spc="8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no</a:t>
            </a:r>
            <a:r>
              <a:rPr sz="4600" spc="89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pôster,</a:t>
            </a:r>
            <a:r>
              <a:rPr sz="4600" spc="878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spc="-54" dirty="0">
                <a:latin typeface="Arial" panose="020B0604020202020204" pitchFamily="34" charset="0"/>
                <a:cs typeface="Arial" panose="020B0604020202020204" pitchFamily="34" charset="0"/>
              </a:rPr>
              <a:t>fazendo-se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os</a:t>
            </a:r>
            <a:r>
              <a:rPr sz="4600" spc="932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ajustes</a:t>
            </a:r>
            <a:r>
              <a:rPr sz="4600" spc="96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necessários</a:t>
            </a:r>
            <a:r>
              <a:rPr sz="4600" spc="95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de</a:t>
            </a:r>
            <a:r>
              <a:rPr sz="4600" spc="96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localização,</a:t>
            </a:r>
            <a:r>
              <a:rPr sz="4600" spc="95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para</a:t>
            </a:r>
            <a:r>
              <a:rPr sz="4600" spc="966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spc="-21" dirty="0">
                <a:latin typeface="Arial" panose="020B0604020202020204" pitchFamily="34" charset="0"/>
                <a:cs typeface="Arial" panose="020B0604020202020204" pitchFamily="34" charset="0"/>
              </a:rPr>
              <a:t>acomodar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textos,</a:t>
            </a:r>
            <a:r>
              <a:rPr sz="4600" spc="-10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figuras</a:t>
            </a:r>
            <a:r>
              <a:rPr sz="4600" spc="-10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dirty="0">
                <a:latin typeface="Arial" panose="020B0604020202020204" pitchFamily="34" charset="0"/>
                <a:cs typeface="Arial" panose="020B0604020202020204" pitchFamily="34" charset="0"/>
              </a:rPr>
              <a:t>e</a:t>
            </a:r>
            <a:r>
              <a:rPr sz="4600" spc="-97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4600" spc="-21" dirty="0">
                <a:latin typeface="Arial" panose="020B0604020202020204" pitchFamily="34" charset="0"/>
                <a:cs typeface="Arial" panose="020B0604020202020204" pitchFamily="34" charset="0"/>
              </a:rPr>
              <a:t>tabelas.</a:t>
            </a:r>
            <a:endParaRPr sz="4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9" name="bg object 21">
            <a:extLst>
              <a:ext uri="{FF2B5EF4-FFF2-40B4-BE49-F238E27FC236}">
                <a16:creationId xmlns:a16="http://schemas.microsoft.com/office/drawing/2014/main" id="{339C151D-E91C-9714-80AD-585B04565C59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2067044" y="36605584"/>
            <a:ext cx="3710574" cy="1097841"/>
          </a:xfrm>
          <a:prstGeom prst="rect">
            <a:avLst/>
          </a:prstGeom>
        </p:spPr>
      </p:pic>
      <p:sp>
        <p:nvSpPr>
          <p:cNvPr id="31" name="Freeform 7">
            <a:extLst>
              <a:ext uri="{FF2B5EF4-FFF2-40B4-BE49-F238E27FC236}">
                <a16:creationId xmlns:a16="http://schemas.microsoft.com/office/drawing/2014/main" id="{453C8514-13D0-49B1-83F1-AC30C4DACF33}"/>
              </a:ext>
            </a:extLst>
          </p:cNvPr>
          <p:cNvSpPr/>
          <p:nvPr/>
        </p:nvSpPr>
        <p:spPr>
          <a:xfrm>
            <a:off x="26334244" y="36195268"/>
            <a:ext cx="4796251" cy="1980569"/>
          </a:xfrm>
          <a:custGeom>
            <a:avLst/>
            <a:gdLst/>
            <a:ahLst/>
            <a:cxnLst/>
            <a:rect l="l" t="t" r="r" b="b"/>
            <a:pathLst>
              <a:path w="3572701" h="1321899">
                <a:moveTo>
                  <a:pt x="0" y="0"/>
                </a:moveTo>
                <a:lnTo>
                  <a:pt x="3572701" y="0"/>
                </a:lnTo>
                <a:lnTo>
                  <a:pt x="3572701" y="1321899"/>
                </a:lnTo>
                <a:lnTo>
                  <a:pt x="0" y="132189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t-BR"/>
          </a:p>
        </p:txBody>
      </p:sp>
      <p:sp>
        <p:nvSpPr>
          <p:cNvPr id="32" name="object 4">
            <a:extLst>
              <a:ext uri="{FF2B5EF4-FFF2-40B4-BE49-F238E27FC236}">
                <a16:creationId xmlns:a16="http://schemas.microsoft.com/office/drawing/2014/main" id="{A6DC5364-558F-E204-CF1C-7261542194C6}"/>
              </a:ext>
            </a:extLst>
          </p:cNvPr>
          <p:cNvSpPr txBox="1"/>
          <p:nvPr/>
        </p:nvSpPr>
        <p:spPr>
          <a:xfrm>
            <a:off x="16700932" y="35760735"/>
            <a:ext cx="14936329" cy="433902"/>
          </a:xfrm>
          <a:prstGeom prst="rect">
            <a:avLst/>
          </a:prstGeom>
        </p:spPr>
        <p:txBody>
          <a:bodyPr vert="horz" wrap="square" lIns="0" tIns="25909" rIns="0" bIns="0" rtlCol="0">
            <a:spAutoFit/>
          </a:bodyPr>
          <a:lstStyle/>
          <a:p>
            <a:pPr marL="27272" marR="10909" algn="l">
              <a:lnSpc>
                <a:spcPct val="116399"/>
              </a:lnSpc>
              <a:spcBef>
                <a:spcPts val="204"/>
              </a:spcBef>
            </a:pPr>
            <a:r>
              <a:rPr lang="pt-BR" sz="2500" b="1" spc="-5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MANTER AS LOGOS DO MODELO E </a:t>
            </a:r>
            <a:r>
              <a:rPr lang="pt-BR" sz="2500" b="1" spc="-43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INSERIR LOGO OU TEXTO</a:t>
            </a:r>
            <a:r>
              <a:rPr sz="2500" b="1" spc="-118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sz="2500" b="1" spc="-54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QUE JULGAR NECESSÁRIO</a:t>
            </a:r>
            <a:endParaRPr sz="2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7" name="Imagem 26">
            <a:extLst>
              <a:ext uri="{FF2B5EF4-FFF2-40B4-BE49-F238E27FC236}">
                <a16:creationId xmlns:a16="http://schemas.microsoft.com/office/drawing/2014/main" id="{660260F4-26C1-56AA-488E-71DEE66F3C60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b="49157"/>
          <a:stretch>
            <a:fillRect/>
          </a:stretch>
        </p:blipFill>
        <p:spPr>
          <a:xfrm>
            <a:off x="-45556" y="38364319"/>
            <a:ext cx="32444844" cy="4836319"/>
          </a:xfrm>
          <a:prstGeom prst="rect">
            <a:avLst/>
          </a:prstGeom>
        </p:spPr>
      </p:pic>
      <p:sp>
        <p:nvSpPr>
          <p:cNvPr id="28" name="Freeform 5">
            <a:extLst>
              <a:ext uri="{FF2B5EF4-FFF2-40B4-BE49-F238E27FC236}">
                <a16:creationId xmlns:a16="http://schemas.microsoft.com/office/drawing/2014/main" id="{765B5984-5F01-1E5B-377B-66DE22E33BF2}"/>
              </a:ext>
            </a:extLst>
          </p:cNvPr>
          <p:cNvSpPr/>
          <p:nvPr/>
        </p:nvSpPr>
        <p:spPr>
          <a:xfrm>
            <a:off x="2788444" y="1843583"/>
            <a:ext cx="6248400" cy="2552985"/>
          </a:xfrm>
          <a:custGeom>
            <a:avLst/>
            <a:gdLst/>
            <a:ahLst/>
            <a:cxnLst/>
            <a:rect l="l" t="t" r="r" b="b"/>
            <a:pathLst>
              <a:path w="4236439" h="1665166">
                <a:moveTo>
                  <a:pt x="0" y="0"/>
                </a:moveTo>
                <a:lnTo>
                  <a:pt x="4236439" y="0"/>
                </a:lnTo>
                <a:lnTo>
                  <a:pt x="4236439" y="1665166"/>
                </a:lnTo>
                <a:lnTo>
                  <a:pt x="0" y="1665166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35322" r="-52290" b="-58732"/>
            </a:stretch>
          </a:blipFill>
        </p:spPr>
        <p:txBody>
          <a:bodyPr/>
          <a:lstStyle/>
          <a:p>
            <a:endParaRPr lang="pt-BR"/>
          </a:p>
        </p:txBody>
      </p:sp>
      <p:pic>
        <p:nvPicPr>
          <p:cNvPr id="35" name="Imagem 34">
            <a:extLst>
              <a:ext uri="{FF2B5EF4-FFF2-40B4-BE49-F238E27FC236}">
                <a16:creationId xmlns:a16="http://schemas.microsoft.com/office/drawing/2014/main" id="{0D1393F5-1EE8-0521-865B-CF20A0AE8D4D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50129" b="12287"/>
          <a:stretch>
            <a:fillRect/>
          </a:stretch>
        </p:blipFill>
        <p:spPr>
          <a:xfrm>
            <a:off x="-24328" y="2308"/>
            <a:ext cx="2660372" cy="9074667"/>
          </a:xfrm>
          <a:prstGeom prst="rect">
            <a:avLst/>
          </a:prstGeom>
        </p:spPr>
      </p:pic>
      <p:sp>
        <p:nvSpPr>
          <p:cNvPr id="36" name="Freeform 10">
            <a:extLst>
              <a:ext uri="{FF2B5EF4-FFF2-40B4-BE49-F238E27FC236}">
                <a16:creationId xmlns:a16="http://schemas.microsoft.com/office/drawing/2014/main" id="{5D1E1C79-8402-D421-68AF-F672B141CB2C}"/>
              </a:ext>
            </a:extLst>
          </p:cNvPr>
          <p:cNvSpPr/>
          <p:nvPr/>
        </p:nvSpPr>
        <p:spPr>
          <a:xfrm>
            <a:off x="28153110" y="39974221"/>
            <a:ext cx="3659234" cy="2812865"/>
          </a:xfrm>
          <a:custGeom>
            <a:avLst/>
            <a:gdLst/>
            <a:ahLst/>
            <a:cxnLst/>
            <a:rect l="l" t="t" r="r" b="b"/>
            <a:pathLst>
              <a:path w="2855345" h="2224899">
                <a:moveTo>
                  <a:pt x="0" y="0"/>
                </a:moveTo>
                <a:lnTo>
                  <a:pt x="2855346" y="0"/>
                </a:lnTo>
                <a:lnTo>
                  <a:pt x="2855346" y="2224900"/>
                </a:lnTo>
                <a:lnTo>
                  <a:pt x="0" y="2224900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 l="-186993" t="-27768" b="-56701"/>
            </a:stretch>
          </a:blipFill>
        </p:spPr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14278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302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Cambria</vt:lpstr>
      <vt:lpstr>Verdana</vt:lpstr>
      <vt:lpstr>Office Theme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Cópia de Nomes dos Autores1 (Sublinhar o nome do autor responsável pela apresentação)</dc:title>
  <dc:creator>Marcelo Escobar de Oliveira</dc:creator>
  <cp:keywords>DAGPqgnZWe4,BAECikDC6PA</cp:keywords>
  <cp:lastModifiedBy>Marcelo Escobar de Oliveira</cp:lastModifiedBy>
  <cp:revision>1</cp:revision>
  <dcterms:created xsi:type="dcterms:W3CDTF">2024-09-03T02:40:40Z</dcterms:created>
  <dcterms:modified xsi:type="dcterms:W3CDTF">2025-10-28T01:23:20Z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2024-09-03T00:00:00Z</vt:filetime>
  </property>
  <property fmtid="{D5CDD505-2E9C-101B-9397-08002B2CF9AE}" pid="3" name="Creator">
    <vt:lpwstr>Canva</vt:lpwstr>
  </property>
  <property fmtid="{D5CDD505-2E9C-101B-9397-08002B2CF9AE}" pid="4" name="LastSaved">
    <vt:filetime>2024-09-03T00:00:00Z</vt:filetime>
  </property>
  <property fmtid="{D5CDD505-2E9C-101B-9397-08002B2CF9AE}" pid="5" name="Producer">
    <vt:lpwstr>Canva</vt:lpwstr>
  </property>
</Properties>
</file>