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LDMjRu2yaP/99L7wxr/oUvU2R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6D7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 rot="10800000" flipH="1">
            <a:off x="5410156" y="590921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/>
          <p:nvPr/>
        </p:nvSpPr>
        <p:spPr>
          <a:xfrm rot="10800000" flipH="1">
            <a:off x="5410156" y="583103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 rot="10800000" flipH="1">
            <a:off x="5410156" y="734102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 rot="10800000" flipH="1">
            <a:off x="5410156" y="755797"/>
            <a:ext cx="19662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5410157" y="743353"/>
            <a:ext cx="3063300" cy="27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7376305" y="679853"/>
            <a:ext cx="1600500" cy="36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0" y="467935"/>
            <a:ext cx="9144000" cy="2445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0" y="493637"/>
            <a:ext cx="9144000" cy="141000"/>
          </a:xfrm>
          <a:prstGeom prst="rect">
            <a:avLst/>
          </a:prstGeom>
          <a:solidFill>
            <a:srgbClr val="F2DADA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 rot="10800000" flipH="1">
            <a:off x="6414061" y="388616"/>
            <a:ext cx="2730000" cy="248400"/>
          </a:xfrm>
          <a:prstGeom prst="rect">
            <a:avLst/>
          </a:prstGeom>
          <a:solidFill>
            <a:srgbClr val="F2DADA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0" y="1"/>
            <a:ext cx="9144000" cy="58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0" y="6745615"/>
            <a:ext cx="9144000" cy="112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 flipH="1">
            <a:off x="5410156" y="754513"/>
            <a:ext cx="19662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705691" y="4206120"/>
            <a:ext cx="9600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5410156" y="4205364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320181" y="1009"/>
            <a:ext cx="7476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/>
        </p:nvSpPr>
        <p:spPr>
          <a:xfrm>
            <a:off x="332395" y="2837759"/>
            <a:ext cx="8547302" cy="388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Nomes dos Autores</a:t>
            </a:r>
            <a:r>
              <a:rPr lang="pt-BR" sz="2400" b="1" i="0" u="none" strike="noStrike" cap="none" baseline="30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</a:t>
            </a:r>
            <a:r>
              <a:rPr lang="pt-BR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(separados por ponto e vírgula)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204090" y="3707152"/>
            <a:ext cx="8818758" cy="635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Inserir a(s) instituição(ões) de origem dos autores. Ex: </a:t>
            </a:r>
            <a:r>
              <a:rPr lang="pt-BR" sz="2000" b="0" i="0" u="none" strike="noStrike" cap="none" baseline="30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 </a:t>
            </a:r>
            <a:r>
              <a:rPr lang="pt-BR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Instituto Federal de Educação, Ciência e Tecnologia de Goiás (IFG), </a:t>
            </a:r>
            <a:r>
              <a:rPr lang="pt-BR" sz="20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</a:t>
            </a:r>
            <a:r>
              <a:rPr lang="pt-BR" sz="2000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â</a:t>
            </a:r>
            <a:r>
              <a:rPr lang="pt-BR" sz="20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mpus</a:t>
            </a:r>
            <a:r>
              <a:rPr lang="pt-BR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Itumbiara. 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179512" y="1313472"/>
            <a:ext cx="8784900" cy="11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TÍTULO DO TRABALHO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(MAIÚSCULAS E CENTRALIZADO) </a:t>
            </a:r>
            <a:endParaRPr sz="36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33408" y="4795623"/>
            <a:ext cx="8547302" cy="388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Apresentação: (Inserir nome do apresentador do trabalho)</a:t>
            </a:r>
            <a:endParaRPr/>
          </a:p>
        </p:txBody>
      </p:sp>
      <p:sp>
        <p:nvSpPr>
          <p:cNvPr id="109" name="Google Shape;109;p1" descr="Resultado de imagem para cnpq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 descr="Resultado de imagem para cnpq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7671325" y="68150"/>
            <a:ext cx="1208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logo da Instituição de origem do autor principal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" descr="C:\Users\1519518.IFG0\Documents\GEPEX-DEPOIS_DE_2014\EXTENSÃO\EVENTOS\EVENTOS 2018\SECITEC\Artes\download.jpg"/>
          <p:cNvPicPr preferRelativeResize="0"/>
          <p:nvPr/>
        </p:nvPicPr>
        <p:blipFill rotWithShape="1">
          <a:blip r:embed="rId3">
            <a:alphaModFix/>
          </a:blip>
          <a:srcRect t="39416" r="46048" b="21166"/>
          <a:stretch/>
        </p:blipFill>
        <p:spPr>
          <a:xfrm>
            <a:off x="3479562" y="6222888"/>
            <a:ext cx="1948173" cy="63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6901" y="6146701"/>
            <a:ext cx="1362452" cy="635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 descr="IFG Itumbiara  - 2015 - Resumida-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6147" y="6237162"/>
            <a:ext cx="1610750" cy="606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2">
            <a:extLst>
              <a:ext uri="{FF2B5EF4-FFF2-40B4-BE49-F238E27FC236}">
                <a16:creationId xmlns:a16="http://schemas.microsoft.com/office/drawing/2014/main" id="{3904DBD8-8541-4D4D-B62A-1F3E9316E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4" r="51509" b="8735"/>
          <a:stretch/>
        </p:blipFill>
        <p:spPr bwMode="auto">
          <a:xfrm>
            <a:off x="179512" y="163793"/>
            <a:ext cx="1610744" cy="87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/>
        </p:nvSpPr>
        <p:spPr>
          <a:xfrm>
            <a:off x="2956760" y="211506"/>
            <a:ext cx="6048600" cy="6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TÍTULO DO TRABALHO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(MAIÚSCULAS E CENTRALIZADO) </a:t>
            </a:r>
            <a:endParaRPr sz="20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150421" y="1227816"/>
            <a:ext cx="8827800" cy="461700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INTRODUÇÃO</a:t>
            </a:r>
            <a:endParaRPr sz="18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Replicar esse modelo de slide no decorrer da apresentação, de modo a contemplar todos os tópicos principais do trabalho: Introdução; Objetivos; Material e Métodos (ou Relato de Caso/Experiência); Resultados e Discussão (ou Discussão); Conclusões; Agradecimentos.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magem 2">
            <a:extLst>
              <a:ext uri="{FF2B5EF4-FFF2-40B4-BE49-F238E27FC236}">
                <a16:creationId xmlns:a16="http://schemas.microsoft.com/office/drawing/2014/main" id="{C1BAD959-DCD6-4AD2-B8A0-FA516A4A47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4" r="51509" b="8735"/>
          <a:stretch/>
        </p:blipFill>
        <p:spPr bwMode="auto">
          <a:xfrm>
            <a:off x="179512" y="163793"/>
            <a:ext cx="1610744" cy="87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Apresentação na tela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</dc:creator>
  <cp:lastModifiedBy>Giselle Carvalho</cp:lastModifiedBy>
  <cp:revision>2</cp:revision>
  <dcterms:created xsi:type="dcterms:W3CDTF">2010-05-11T01:03:47Z</dcterms:created>
  <dcterms:modified xsi:type="dcterms:W3CDTF">2023-10-03T13:20:33Z</dcterms:modified>
</cp:coreProperties>
</file>