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pt-BR"/>
    </a:defPPr>
    <a:lvl1pPr algn="l" defTabSz="913851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6757" indent="-360033" algn="l" defTabSz="913851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3851" indent="-720401" algn="l" defTabSz="913851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0945" indent="-1080769" algn="l" defTabSz="913851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038" indent="-1441137" algn="l" defTabSz="913851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483626" algn="l" defTabSz="193450" rtl="0" eaLnBrk="1" latinLnBrk="0" hangingPunct="1">
      <a:defRPr sz="1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580351" algn="l" defTabSz="193450" rtl="0" eaLnBrk="1" latinLnBrk="0" hangingPunct="1">
      <a:defRPr sz="1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677076" algn="l" defTabSz="193450" rtl="0" eaLnBrk="1" latinLnBrk="0" hangingPunct="1">
      <a:defRPr sz="1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773801" algn="l" defTabSz="193450" rtl="0" eaLnBrk="1" latinLnBrk="0" hangingPunct="1">
      <a:defRPr sz="1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5A5"/>
    <a:srgbClr val="FFFFFF"/>
    <a:srgbClr val="FF3300"/>
    <a:srgbClr val="FF6600"/>
    <a:srgbClr val="000099"/>
    <a:srgbClr val="000066"/>
    <a:srgbClr val="000000"/>
    <a:srgbClr val="CCECFF"/>
    <a:srgbClr val="99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8" autoAdjust="0"/>
    <p:restoredTop sz="94660"/>
  </p:normalViewPr>
  <p:slideViewPr>
    <p:cSldViewPr>
      <p:cViewPr>
        <p:scale>
          <a:sx n="70" d="100"/>
          <a:sy n="70" d="100"/>
        </p:scale>
        <p:origin x="-2952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834DA48-AD9B-489B-B507-648F09DCA185}" type="datetimeFigureOut">
              <a:rPr lang="pt-BR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4EE6ACB-6A0A-4F7F-9A70-B7E906C2FF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751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3851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6757" algn="l" defTabSz="913851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3851" algn="l" defTabSz="913851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0945" algn="l" defTabSz="913851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038" algn="l" defTabSz="913851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5132" algn="l" defTabSz="914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58" algn="l" defTabSz="914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84" algn="l" defTabSz="914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10" algn="l" defTabSz="9140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1CF68E-332D-48E2-A52B-B199BCEBC3CA}" type="slidenum">
              <a:rPr lang="pt-BR" smtClean="0">
                <a:ea typeface="MS PGothic" pitchFamily="34" charset="-128"/>
              </a:rPr>
              <a:pPr/>
              <a:t>1</a:t>
            </a:fld>
            <a:endParaRPr lang="pt-BR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79F8D3-DBF9-44CC-91BD-7824DC6B586C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5E0E2-084F-4F1D-A7F9-938248024D7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88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FBEBD-41D6-46DF-8BE7-E758FB2BB5BC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4EE33-9784-4E15-96D4-E9667B0DBA6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59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35255-7F0D-48F0-AF2F-55AD7CD95857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09046-CB79-499C-AA24-28E0DB718F3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54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 flipV="1">
            <a:off x="5410156" y="590903"/>
            <a:ext cx="3733845" cy="9121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 userDrawn="1"/>
        </p:nvSpPr>
        <p:spPr>
          <a:xfrm flipV="1">
            <a:off x="5410156" y="583091"/>
            <a:ext cx="3733845" cy="19201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tângulo 3"/>
          <p:cNvSpPr/>
          <p:nvPr userDrawn="1"/>
        </p:nvSpPr>
        <p:spPr>
          <a:xfrm flipV="1">
            <a:off x="5410156" y="734031"/>
            <a:ext cx="3733845" cy="9071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 userDrawn="1"/>
        </p:nvSpPr>
        <p:spPr>
          <a:xfrm flipV="1">
            <a:off x="5410156" y="755702"/>
            <a:ext cx="1966148" cy="18395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tângulo de cantos arredondados 5"/>
          <p:cNvSpPr/>
          <p:nvPr/>
        </p:nvSpPr>
        <p:spPr bwMode="white">
          <a:xfrm>
            <a:off x="5410157" y="743353"/>
            <a:ext cx="3063231" cy="2746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tângulo de cantos arredondados 6"/>
          <p:cNvSpPr/>
          <p:nvPr userDrawn="1"/>
        </p:nvSpPr>
        <p:spPr bwMode="white">
          <a:xfrm>
            <a:off x="7376305" y="679853"/>
            <a:ext cx="1600603" cy="365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467935"/>
            <a:ext cx="9144000" cy="24442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0" y="493637"/>
            <a:ext cx="9144000" cy="140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>
          <a:xfrm flipV="1">
            <a:off x="6414061" y="388560"/>
            <a:ext cx="2729940" cy="2484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tângulo 10"/>
          <p:cNvSpPr/>
          <p:nvPr/>
        </p:nvSpPr>
        <p:spPr>
          <a:xfrm>
            <a:off x="0" y="1"/>
            <a:ext cx="9144000" cy="586115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 userDrawn="1"/>
        </p:nvSpPr>
        <p:spPr>
          <a:xfrm>
            <a:off x="0" y="6745615"/>
            <a:ext cx="9144000" cy="112385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/>
          <p:cNvSpPr/>
          <p:nvPr userDrawn="1"/>
        </p:nvSpPr>
        <p:spPr>
          <a:xfrm flipV="1">
            <a:off x="5410156" y="754442"/>
            <a:ext cx="1966148" cy="9071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7052" tIns="43527" rIns="87052" bIns="435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91" y="4206120"/>
            <a:ext cx="960003" cy="4573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4256-7D4D-4471-B2CF-1ECFDB437324}" type="datetimeFigureOut">
              <a:rPr lang="pt-BR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15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156" y="4205364"/>
            <a:ext cx="1295534" cy="4570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181" y="1009"/>
            <a:ext cx="747665" cy="3658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6F1EBF-28B9-4B06-BBDE-B2B34DD25E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E18BFC-2C78-4868-B6C2-796148B88890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31058-274F-4FDD-94D9-14C85906E5F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96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74FC0C-5AF6-44E3-97A8-077D582DCCDE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B8CDE-8385-4423-A6F3-537D9B97048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53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01740-F34C-4965-B5E2-0BEE654FAF19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23249-7690-4778-A49F-8B7FE0F764D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37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C3AE8-75C1-48F9-9375-F145B47B02B4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5624E-369C-4A6C-A415-0520AFF63D7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E0E1B-1C4E-41CC-9350-F051D7A009B0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7105E-99D6-4F38-9AAA-6EC999991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06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32675-9911-4F84-96D3-74296AAAD13E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2CF09-7917-4A44-BCEF-CDFA3C81EA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8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29712-E337-458C-8B6D-48B81392081F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F7090-D6D0-4393-A6C0-7BEF6E0A3F8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84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57B33-E27F-4904-8B0E-5048516D6D63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0B0FE-C654-4D4E-8918-F8144FC690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33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4A5F1-26E7-4BFE-9651-32EC974773EA}" type="datetimeFigureOut">
              <a:rPr lang="pt-BR" smtClean="0"/>
              <a:pPr>
                <a:defRPr/>
              </a:pPr>
              <a:t>02/10/2017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B95E9C-8205-4D4E-BDFC-9DE1834B11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15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CaixaDeTexto 67"/>
          <p:cNvSpPr txBox="1">
            <a:spLocks noChangeArrowheads="1"/>
          </p:cNvSpPr>
          <p:nvPr/>
        </p:nvSpPr>
        <p:spPr bwMode="auto">
          <a:xfrm>
            <a:off x="332395" y="2810463"/>
            <a:ext cx="8547302" cy="38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5" tIns="9672" rIns="19345" bIns="9672">
            <a:spAutoFit/>
          </a:bodyPr>
          <a:lstStyle/>
          <a:p>
            <a:pPr algn="ctr"/>
            <a:r>
              <a:rPr lang="pt-BR" sz="2400" b="1" dirty="0" smtClean="0">
                <a:latin typeface="Cambria" pitchFamily="18" charset="0"/>
              </a:rPr>
              <a:t>Nomes dos Autores</a:t>
            </a:r>
            <a:r>
              <a:rPr lang="pt-BR" sz="2400" b="1" baseline="30000" dirty="0" smtClean="0">
                <a:latin typeface="Cambria" pitchFamily="18" charset="0"/>
              </a:rPr>
              <a:t>1</a:t>
            </a:r>
            <a:r>
              <a:rPr lang="pt-BR" sz="2400" b="1" dirty="0" smtClean="0">
                <a:latin typeface="Cambria" pitchFamily="18" charset="0"/>
              </a:rPr>
              <a:t> (separados por ponto e vírgula)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204090" y="3707152"/>
            <a:ext cx="8818758" cy="635086"/>
          </a:xfrm>
          <a:prstGeom prst="rect">
            <a:avLst/>
          </a:prstGeom>
          <a:noFill/>
        </p:spPr>
        <p:txBody>
          <a:bodyPr wrap="square" lIns="19345" tIns="9672" rIns="19345" bIns="9672" rtlCol="0">
            <a:spAutoFit/>
          </a:bodyPr>
          <a:lstStyle/>
          <a:p>
            <a:pPr algn="ctr" hangingPunct="0">
              <a:spcBef>
                <a:spcPts val="0"/>
              </a:spcBef>
            </a:pPr>
            <a:r>
              <a:rPr lang="pt-BR" sz="2000" dirty="0" smtClean="0">
                <a:latin typeface="Cambria" pitchFamily="18" charset="0"/>
              </a:rPr>
              <a:t>Inserir a(s) instituição(</a:t>
            </a:r>
            <a:r>
              <a:rPr lang="pt-BR" sz="2000" dirty="0" err="1" smtClean="0">
                <a:latin typeface="Cambria" pitchFamily="18" charset="0"/>
              </a:rPr>
              <a:t>ões</a:t>
            </a:r>
            <a:r>
              <a:rPr lang="pt-BR" sz="2000" dirty="0" smtClean="0">
                <a:latin typeface="Cambria" pitchFamily="18" charset="0"/>
              </a:rPr>
              <a:t>) de origem dos autores. Ex: </a:t>
            </a:r>
            <a:r>
              <a:rPr lang="pt-BR" sz="2000" baseline="30000" dirty="0" smtClean="0">
                <a:latin typeface="Cambria" pitchFamily="18" charset="0"/>
              </a:rPr>
              <a:t>1 </a:t>
            </a:r>
            <a:r>
              <a:rPr lang="pt-BR" sz="2000" dirty="0" smtClean="0">
                <a:latin typeface="Cambria" pitchFamily="18" charset="0"/>
              </a:rPr>
              <a:t>Instituto Federal de Educação, Ciência e Tecnologia de Goiás (IFG), </a:t>
            </a:r>
            <a:r>
              <a:rPr lang="pt-BR" sz="2000" i="1" dirty="0" smtClean="0">
                <a:latin typeface="Cambria" pitchFamily="18" charset="0"/>
              </a:rPr>
              <a:t>Campus</a:t>
            </a:r>
            <a:r>
              <a:rPr lang="pt-BR" sz="2000" dirty="0" smtClean="0">
                <a:latin typeface="Cambria" pitchFamily="18" charset="0"/>
              </a:rPr>
              <a:t> Itumbiara. </a:t>
            </a:r>
          </a:p>
        </p:txBody>
      </p:sp>
      <p:sp>
        <p:nvSpPr>
          <p:cNvPr id="92" name="CaixaDeTexto 91"/>
          <p:cNvSpPr txBox="1"/>
          <p:nvPr/>
        </p:nvSpPr>
        <p:spPr>
          <a:xfrm>
            <a:off x="179512" y="1258880"/>
            <a:ext cx="8784976" cy="1127529"/>
          </a:xfrm>
          <a:prstGeom prst="rect">
            <a:avLst/>
          </a:prstGeom>
          <a:noFill/>
        </p:spPr>
        <p:txBody>
          <a:bodyPr wrap="square" lIns="19345" tIns="9672" rIns="19345" bIns="9672" rtlCol="0">
            <a:spAutoFit/>
          </a:bodyPr>
          <a:lstStyle/>
          <a:p>
            <a:pPr algn="ctr"/>
            <a:r>
              <a:rPr lang="pt-BR" sz="3600" b="1" dirty="0" smtClean="0">
                <a:latin typeface="Cambria" pitchFamily="18" charset="0"/>
                <a:cs typeface="Aharoni" pitchFamily="2" charset="-79"/>
              </a:rPr>
              <a:t>TÍTULO DO TRABALHO</a:t>
            </a:r>
          </a:p>
          <a:p>
            <a:pPr algn="ctr"/>
            <a:r>
              <a:rPr lang="pt-BR" sz="3600" b="1" dirty="0" smtClean="0">
                <a:latin typeface="Cambria" pitchFamily="18" charset="0"/>
                <a:cs typeface="Aharoni" pitchFamily="2" charset="-79"/>
              </a:rPr>
              <a:t>(MAIÚSCULAS E CENTRALIZADO) </a:t>
            </a:r>
            <a:endParaRPr lang="pt-BR" sz="3600" b="1" dirty="0"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7313963" y="28604"/>
            <a:ext cx="1767879" cy="1004418"/>
          </a:xfrm>
          <a:prstGeom prst="rect">
            <a:avLst/>
          </a:prstGeom>
          <a:noFill/>
        </p:spPr>
        <p:txBody>
          <a:bodyPr wrap="square" lIns="19345" tIns="9672" rIns="19345" bIns="9672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Inserir logo da Instituição de origem do autor principal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04090" y="5594836"/>
            <a:ext cx="8818758" cy="573531"/>
          </a:xfrm>
          <a:prstGeom prst="rect">
            <a:avLst/>
          </a:prstGeom>
          <a:noFill/>
        </p:spPr>
        <p:txBody>
          <a:bodyPr wrap="square" lIns="19345" tIns="9672" rIns="19345" bIns="9672" rtlCol="0">
            <a:spAutoFit/>
          </a:bodyPr>
          <a:lstStyle/>
          <a:p>
            <a:pPr algn="ctr" hangingPunct="0">
              <a:spcBef>
                <a:spcPts val="0"/>
              </a:spcBef>
            </a:pPr>
            <a:r>
              <a:rPr lang="pt-BR" b="1" i="1" dirty="0" smtClean="0">
                <a:latin typeface="Cambria" pitchFamily="18" charset="0"/>
              </a:rPr>
              <a:t>Contato:</a:t>
            </a:r>
            <a:r>
              <a:rPr lang="pt-BR" i="1" dirty="0" smtClean="0">
                <a:latin typeface="Cambria" pitchFamily="18" charset="0"/>
              </a:rPr>
              <a:t> Inserir  e-mail de contato do autor responsável pela apresentação (ou autor principal)</a:t>
            </a:r>
            <a:endParaRPr lang="pt-BR" i="1" dirty="0">
              <a:latin typeface="Cambria" pitchFamily="18" charset="0"/>
            </a:endParaRPr>
          </a:p>
        </p:txBody>
      </p:sp>
      <p:sp>
        <p:nvSpPr>
          <p:cNvPr id="35" name="CaixaDeTexto 67"/>
          <p:cNvSpPr txBox="1">
            <a:spLocks noChangeArrowheads="1"/>
          </p:cNvSpPr>
          <p:nvPr/>
        </p:nvSpPr>
        <p:spPr bwMode="auto">
          <a:xfrm>
            <a:off x="333408" y="4795623"/>
            <a:ext cx="8547302" cy="38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345" tIns="9672" rIns="19345" bIns="9672">
            <a:spAutoFit/>
          </a:bodyPr>
          <a:lstStyle/>
          <a:p>
            <a:pPr algn="ctr"/>
            <a:r>
              <a:rPr lang="pt-BR" sz="2400" b="1" dirty="0" smtClean="0">
                <a:latin typeface="Cambria" pitchFamily="18" charset="0"/>
              </a:rPr>
              <a:t>Apresentação: (Inserir nome do apresentador do trabalho)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" t="8582" r="48060" b="45798"/>
          <a:stretch/>
        </p:blipFill>
        <p:spPr>
          <a:xfrm>
            <a:off x="-18886" y="-27384"/>
            <a:ext cx="2862694" cy="880116"/>
          </a:xfrm>
          <a:prstGeom prst="rect">
            <a:avLst/>
          </a:prstGeom>
        </p:spPr>
      </p:pic>
      <p:pic>
        <p:nvPicPr>
          <p:cNvPr id="3074" name="Picture 2" descr="Resultado de imagem para fapeg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321945"/>
            <a:ext cx="1149188" cy="53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esultado de imagem para cnp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Resultado de imagem para cnpq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87" y="6381328"/>
            <a:ext cx="946969" cy="40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Resultado de imagem para mctic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59" b="22687"/>
          <a:stretch/>
        </p:blipFill>
        <p:spPr bwMode="auto">
          <a:xfrm>
            <a:off x="6886869" y="6379108"/>
            <a:ext cx="2135979" cy="41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http://snct.mctic.gov.br/semanact/export/sites/semanact/arquivos/Dowloads/LOGO_05-OPERACOES-0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280642"/>
            <a:ext cx="1223468" cy="61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1" descr="http://snct.mctic.gov.br/semanact/export/sites/semanact/arquivos/Dowloads/LOGO_05-OPERACOES-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696" y="-27384"/>
            <a:ext cx="1763816" cy="88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51720" y="170562"/>
            <a:ext cx="6912768" cy="635086"/>
          </a:xfrm>
          <a:prstGeom prst="rect">
            <a:avLst/>
          </a:prstGeom>
          <a:noFill/>
        </p:spPr>
        <p:txBody>
          <a:bodyPr wrap="square" lIns="19345" tIns="9672" rIns="19345" bIns="9672" rtlCol="0">
            <a:spAutoFit/>
          </a:bodyPr>
          <a:lstStyle/>
          <a:p>
            <a:pPr algn="ctr"/>
            <a:r>
              <a:rPr lang="pt-BR" sz="2000" b="1" dirty="0" smtClean="0">
                <a:latin typeface="Cambria" pitchFamily="18" charset="0"/>
                <a:cs typeface="Aharoni" pitchFamily="2" charset="-79"/>
              </a:rPr>
              <a:t>TÍTULO DO TRABALHO</a:t>
            </a:r>
          </a:p>
          <a:p>
            <a:pPr algn="ctr"/>
            <a:r>
              <a:rPr lang="pt-BR" sz="2000" b="1" dirty="0" smtClean="0">
                <a:latin typeface="Cambria" pitchFamily="18" charset="0"/>
                <a:cs typeface="Aharoni" pitchFamily="2" charset="-79"/>
              </a:rPr>
              <a:t>(MAIÚSCULAS E CENTRALIZADO) </a:t>
            </a:r>
            <a:endParaRPr lang="pt-BR" sz="2000" b="1" dirty="0"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8861" y="1187996"/>
            <a:ext cx="8827715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FF"/>
                </a:solidFill>
                <a:latin typeface="Cambria" pitchFamily="18" charset="0"/>
                <a:cs typeface="Aharoni" pitchFamily="2" charset="-79"/>
              </a:rPr>
              <a:t>INTRODUÇÃO</a:t>
            </a:r>
            <a:endParaRPr lang="pt-BR" b="1" dirty="0">
              <a:solidFill>
                <a:srgbClr val="FFFFFF"/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1909281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</a:rPr>
              <a:t>Replicar esse modelo de slide no decorrer da apresentação, de modo a contemplar todos os tópicos principais do trabalho: Introdução; Objetivos; Material e Métodos (ou Relato de Caso/Experiência); Resultados e Discussão (ou Discussão); Conclusões; Agradecimentos.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" t="8582" r="48060" b="45798"/>
          <a:stretch/>
        </p:blipFill>
        <p:spPr>
          <a:xfrm>
            <a:off x="-18886" y="-27384"/>
            <a:ext cx="2862694" cy="88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3742</TotalTime>
  <Words>137</Words>
  <Application>Microsoft Office PowerPoint</Application>
  <PresentationFormat>Apresentação na tela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Familia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Carolina</dc:creator>
  <cp:lastModifiedBy>Blyeny Hatalita Pereira Alves</cp:lastModifiedBy>
  <cp:revision>363</cp:revision>
  <dcterms:created xsi:type="dcterms:W3CDTF">2010-05-11T01:03:47Z</dcterms:created>
  <dcterms:modified xsi:type="dcterms:W3CDTF">2017-10-03T00:33:15Z</dcterms:modified>
</cp:coreProperties>
</file>