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B31"/>
    <a:srgbClr val="359930"/>
    <a:srgbClr val="1D2550"/>
    <a:srgbClr val="00B100"/>
    <a:srgbClr val="359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F32E965-E4B9-4C59-A799-A3414BC9E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77FD5C-0EAD-4DA9-8FC4-4711EEF083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F1B5-5378-49D3-8A5E-B7CE4E14335B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80F0F8-7469-4DAB-857B-FEE079FFCE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8A1747-9EA5-413D-B56C-001A46174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25BB-4567-4591-92C2-18EC40C09C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71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1CD5-62BB-4CC7-B5E4-50615E13D1A6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B936D-C80F-478C-8F71-EAC52D8654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26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BF253F3-DC5E-4407-8695-2AB6CDD58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30"/>
            <a:ext cx="1959348" cy="277153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2BA0A8F-3D74-4698-925A-D2BA10813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04" y="6265086"/>
            <a:ext cx="2676917" cy="56225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3EF5A0-E9EC-419F-B930-3E10616E97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3241" y="6484220"/>
            <a:ext cx="2028793" cy="31699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67602EA-6C2A-48C3-AA97-983A7AFAA6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5668" y="46429"/>
            <a:ext cx="5657850" cy="9359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26B474-DC53-482C-A473-2444633C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9615" r="20358"/>
          <a:stretch/>
        </p:blipFill>
        <p:spPr>
          <a:xfrm>
            <a:off x="10972800" y="6009295"/>
            <a:ext cx="984051" cy="8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011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8914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92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487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67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01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51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409" y="624110"/>
            <a:ext cx="9862203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9866312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ADAAEBF-80D3-459A-9567-A80AD6E7CBFE}"/>
              </a:ext>
            </a:extLst>
          </p:cNvPr>
          <p:cNvSpPr/>
          <p:nvPr userDrawn="1"/>
        </p:nvSpPr>
        <p:spPr bwMode="auto">
          <a:xfrm flipH="1">
            <a:off x="11313213" y="64507"/>
            <a:ext cx="837110" cy="47258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00B100"/>
          </a:solidFill>
          <a:ln>
            <a:noFill/>
          </a:ln>
        </p:spPr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F42032-AA2E-4010-AD7B-30DF00A65191}"/>
              </a:ext>
            </a:extLst>
          </p:cNvPr>
          <p:cNvSpPr txBox="1">
            <a:spLocks/>
          </p:cNvSpPr>
          <p:nvPr userDrawn="1"/>
        </p:nvSpPr>
        <p:spPr>
          <a:xfrm>
            <a:off x="11341884" y="10279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706DCED-3581-43B8-9828-6BD6B7755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" y="10720"/>
            <a:ext cx="1232020" cy="174271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0DA8B1F-494F-4911-86B4-42B9416A5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94" y="6228257"/>
            <a:ext cx="3408924" cy="5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3872-0952-4E6C-8AD8-E45DC85C1C26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68DA3-FE5B-4DD2-8525-0FF5FCC257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3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152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060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C4E7-0230-4E8D-84F5-A03E06F8A950}" type="datetime1">
              <a:rPr lang="pt-BR" smtClean="0"/>
              <a:t>12/11/2018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DA3-FE5B-4DD2-8525-0FF5FCC257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1D40-DF3F-4188-A7D7-BA3C51BEEFFD}" type="datetime1">
              <a:rPr lang="pt-BR" smtClean="0"/>
              <a:t>12/11/2018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DA3-FE5B-4DD2-8525-0FF5FCC257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15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217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859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F8F1-327F-4E16-B1DF-F357341A3FDD}" type="datetime1">
              <a:rPr lang="pt-BR" smtClean="0"/>
              <a:t>12/11/2018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4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sv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53BBD6-B919-41E9-9155-EE040BA01CE3}"/>
              </a:ext>
            </a:extLst>
          </p:cNvPr>
          <p:cNvSpPr txBox="1"/>
          <p:nvPr/>
        </p:nvSpPr>
        <p:spPr>
          <a:xfrm>
            <a:off x="1962150" y="1564957"/>
            <a:ext cx="9715500" cy="175432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pt-BR" sz="3600" b="1" dirty="0">
                <a:latin typeface="+mj-lt"/>
              </a:rPr>
              <a:t>Título do Trabalho, deve ser em escrito em até três linhas, com alinhamento centralizado.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6B1A7C-0BEF-4444-9790-F581A2A9EB6E}"/>
              </a:ext>
            </a:extLst>
          </p:cNvPr>
          <p:cNvSpPr txBox="1"/>
          <p:nvPr/>
        </p:nvSpPr>
        <p:spPr>
          <a:xfrm>
            <a:off x="971550" y="4050624"/>
            <a:ext cx="112204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/>
              <a:t>Autor1</a:t>
            </a:r>
            <a:r>
              <a:rPr lang="pt-BR" sz="3200" b="1" baseline="30000" dirty="0"/>
              <a:t>1</a:t>
            </a:r>
            <a:r>
              <a:rPr lang="pt-BR" sz="3200" b="1" dirty="0"/>
              <a:t>, Autor2</a:t>
            </a:r>
            <a:r>
              <a:rPr lang="pt-BR" sz="3200" b="1" baseline="30000" dirty="0"/>
              <a:t>1</a:t>
            </a:r>
            <a:r>
              <a:rPr lang="pt-BR" sz="3200" b="1" dirty="0"/>
              <a:t>, Autor3</a:t>
            </a:r>
            <a:r>
              <a:rPr lang="pt-BR" sz="3200" b="1" baseline="30000" dirty="0"/>
              <a:t>2</a:t>
            </a:r>
            <a:r>
              <a:rPr lang="pt-BR" sz="3200" b="1" dirty="0"/>
              <a:t>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F5D592-3882-483B-87AB-B293EF7FF38D}"/>
              </a:ext>
            </a:extLst>
          </p:cNvPr>
          <p:cNvSpPr txBox="1"/>
          <p:nvPr/>
        </p:nvSpPr>
        <p:spPr>
          <a:xfrm>
            <a:off x="971550" y="4699871"/>
            <a:ext cx="112204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aseline="30000" dirty="0"/>
              <a:t>1</a:t>
            </a:r>
            <a:r>
              <a:rPr lang="pt-BR" sz="2800" dirty="0"/>
              <a:t>Instituição,</a:t>
            </a:r>
            <a:r>
              <a:rPr lang="pt-BR" sz="2800" baseline="30000" dirty="0"/>
              <a:t> 2</a:t>
            </a:r>
            <a:r>
              <a:rPr lang="pt-BR" sz="2800" dirty="0"/>
              <a:t>Instituição...</a:t>
            </a:r>
          </a:p>
        </p:txBody>
      </p:sp>
    </p:spTree>
    <p:extLst>
      <p:ext uri="{BB962C8B-B14F-4D97-AF65-F5344CB8AC3E}">
        <p14:creationId xmlns:p14="http://schemas.microsoft.com/office/powerpoint/2010/main" val="41975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3B70D-60AE-4CA9-B57A-36B8A621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137709-5602-41DF-90DD-3CBE91DF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113CD-7D86-4669-91A1-0DC3FDAD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409" y="33560"/>
            <a:ext cx="9862203" cy="128089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ORGANIZAÇÃO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Coordenação do Curso em Especialização em Fontes Renováveis de Energia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ACCB57-6D4B-4ABA-ACE7-6E6591EBD152}"/>
              </a:ext>
            </a:extLst>
          </p:cNvPr>
          <p:cNvSpPr/>
          <p:nvPr/>
        </p:nvSpPr>
        <p:spPr>
          <a:xfrm>
            <a:off x="5956995" y="4340694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Apoio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D9A484-B38F-4B03-BD87-FA7FF2FDF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5" b="23890"/>
          <a:stretch/>
        </p:blipFill>
        <p:spPr>
          <a:xfrm>
            <a:off x="5049742" y="2072393"/>
            <a:ext cx="3335408" cy="148757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60DC1B4-81AD-4D1D-9087-FAF59BC9C5BC}"/>
              </a:ext>
            </a:extLst>
          </p:cNvPr>
          <p:cNvSpPr/>
          <p:nvPr/>
        </p:nvSpPr>
        <p:spPr>
          <a:xfrm>
            <a:off x="4678600" y="1766725"/>
            <a:ext cx="3789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Núcleos de Pesquisa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AE9664-3033-4AAB-8FB6-28581CD7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53" y="4810079"/>
            <a:ext cx="1162871" cy="770056"/>
          </a:xfrm>
          <a:prstGeom prst="rect">
            <a:avLst/>
          </a:prstGeom>
        </p:spPr>
      </p:pic>
      <p:pic>
        <p:nvPicPr>
          <p:cNvPr id="8" name="Picture 4" descr="Resultado de imagem para logo programa goias solar">
            <a:extLst>
              <a:ext uri="{FF2B5EF4-FFF2-40B4-BE49-F238E27FC236}">
                <a16:creationId xmlns:a16="http://schemas.microsoft.com/office/drawing/2014/main" id="{63F62F94-29FC-4A1E-B350-CC06BBB6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62" y="4956233"/>
            <a:ext cx="1107822" cy="4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logo secima transparente">
            <a:extLst>
              <a:ext uri="{FF2B5EF4-FFF2-40B4-BE49-F238E27FC236}">
                <a16:creationId xmlns:a16="http://schemas.microsoft.com/office/drawing/2014/main" id="{60372B82-5F3F-4330-B363-EB70136E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31" y="4785553"/>
            <a:ext cx="1093695" cy="8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logo energif">
            <a:extLst>
              <a:ext uri="{FF2B5EF4-FFF2-40B4-BE49-F238E27FC236}">
                <a16:creationId xmlns:a16="http://schemas.microsoft.com/office/drawing/2014/main" id="{B2C0F5DD-7A4C-4A38-9E24-51FE26CA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03" y="4997053"/>
            <a:ext cx="1678920" cy="3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logo phb solar">
            <a:extLst>
              <a:ext uri="{FF2B5EF4-FFF2-40B4-BE49-F238E27FC236}">
                <a16:creationId xmlns:a16="http://schemas.microsoft.com/office/drawing/2014/main" id="{FD295779-1A52-40D1-BA17-5F3F396D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88" y="4876941"/>
            <a:ext cx="867727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logo abgd transparente">
            <a:extLst>
              <a:ext uri="{FF2B5EF4-FFF2-40B4-BE49-F238E27FC236}">
                <a16:creationId xmlns:a16="http://schemas.microsoft.com/office/drawing/2014/main" id="{1B1EA7F2-72CE-478E-BFFE-F1ABB8D5F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1" b="23085"/>
          <a:stretch/>
        </p:blipFill>
        <p:spPr bwMode="auto">
          <a:xfrm>
            <a:off x="4663107" y="4917923"/>
            <a:ext cx="1411011" cy="5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logo enel branco">
            <a:extLst>
              <a:ext uri="{FF2B5EF4-FFF2-40B4-BE49-F238E27FC236}">
                <a16:creationId xmlns:a16="http://schemas.microsoft.com/office/drawing/2014/main" id="{B2F966C8-FEE2-4243-A57E-D44722117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0" b="31794"/>
          <a:stretch/>
        </p:blipFill>
        <p:spPr bwMode="auto">
          <a:xfrm>
            <a:off x="3615299" y="4997743"/>
            <a:ext cx="1013573" cy="3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m para logo giz gmbh transparente">
            <a:extLst>
              <a:ext uri="{FF2B5EF4-FFF2-40B4-BE49-F238E27FC236}">
                <a16:creationId xmlns:a16="http://schemas.microsoft.com/office/drawing/2014/main" id="{8BCA3B79-FBA2-491D-939A-87C3E9DF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68" y="5014545"/>
            <a:ext cx="1229361" cy="3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logo fapeg transparente">
            <a:extLst>
              <a:ext uri="{FF2B5EF4-FFF2-40B4-BE49-F238E27FC236}">
                <a16:creationId xmlns:a16="http://schemas.microsoft.com/office/drawing/2014/main" id="{EF9D4DF2-842E-4167-AEFD-11252DDC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1" y="4818963"/>
            <a:ext cx="1607560" cy="7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743E3125-5F95-4E1E-A2D2-71072868A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4854" y="2546350"/>
            <a:ext cx="3029539" cy="4733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5A522B-278E-4958-B715-71AB98188C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8645" y="2180181"/>
            <a:ext cx="2555335" cy="14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605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32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ORGANIZAÇÃO Coordenação do Curso em Especialização em Fontes Renováveis de Energia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BGGLZV</dc:creator>
  <cp:lastModifiedBy>BGGLZV</cp:lastModifiedBy>
  <cp:revision>23</cp:revision>
  <dcterms:created xsi:type="dcterms:W3CDTF">2018-11-08T22:16:46Z</dcterms:created>
  <dcterms:modified xsi:type="dcterms:W3CDTF">2018-11-12T10:54:49Z</dcterms:modified>
</cp:coreProperties>
</file>